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54" r:id="rId1"/>
  </p:sldMasterIdLst>
  <p:notesMasterIdLst>
    <p:notesMasterId r:id="rId10"/>
  </p:notesMasterIdLst>
  <p:handoutMasterIdLst>
    <p:handoutMasterId r:id="rId11"/>
  </p:handoutMasterIdLst>
  <p:sldIdLst>
    <p:sldId id="256" r:id="rId2"/>
    <p:sldId id="257" r:id="rId3"/>
    <p:sldId id="264" r:id="rId4"/>
    <p:sldId id="265" r:id="rId5"/>
    <p:sldId id="274" r:id="rId6"/>
    <p:sldId id="275" r:id="rId7"/>
    <p:sldId id="273" r:id="rId8"/>
    <p:sldId id="272" r:id="rId9"/>
  </p:sldIdLst>
  <p:sldSz cx="9144000" cy="6858000" type="screen4x3"/>
  <p:notesSz cx="6858000" cy="9144000"/>
  <p:defaultTextStyle>
    <a:defPPr>
      <a:defRPr lang="fr-FR"/>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586" autoAdjust="0"/>
  </p:normalViewPr>
  <p:slideViewPr>
    <p:cSldViewPr snapToGrid="0" snapToObjects="1">
      <p:cViewPr>
        <p:scale>
          <a:sx n="100" d="100"/>
          <a:sy n="100" d="100"/>
        </p:scale>
        <p:origin x="-276" y="41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854C73B-D255-422E-AAF5-05181DC386D0}" type="datetimeFigureOut">
              <a:rPr lang="fr-FR"/>
              <a:pPr>
                <a:defRPr/>
              </a:pPr>
              <a:t>16/03/2014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CFEBA9F-3627-4DCD-B7EF-41D37F292CE1}"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Rockwell" pitchFamily="18" charset="0"/>
              </a:defRPr>
            </a:lvl1pPr>
          </a:lstStyle>
          <a:p>
            <a:pPr>
              <a:defRPr/>
            </a:pPr>
            <a:endParaRPr lang="fr-FR"/>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Rockwell" pitchFamily="18" charset="0"/>
              </a:defRPr>
            </a:lvl1pPr>
          </a:lstStyle>
          <a:p>
            <a:pPr>
              <a:defRPr/>
            </a:pPr>
            <a:fld id="{997B997F-430F-4267-B55C-E8B10A1A52B0}" type="datetimeFigureOut">
              <a:rPr lang="fr-FR"/>
              <a:pPr>
                <a:defRPr/>
              </a:pPr>
              <a:t>16/03/2014</a:t>
            </a:fld>
            <a:endParaRPr lang="fr-F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Rockwell" pitchFamily="18" charset="0"/>
              </a:defRPr>
            </a:lvl1pPr>
          </a:lstStyle>
          <a:p>
            <a:pPr>
              <a:defRPr/>
            </a:pPr>
            <a:endParaRPr lang="fr-FR"/>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Rockwell" pitchFamily="18" charset="0"/>
              </a:defRPr>
            </a:lvl1pPr>
          </a:lstStyle>
          <a:p>
            <a:pPr>
              <a:defRPr/>
            </a:pPr>
            <a:fld id="{BD7CCE3B-4659-42B1-B693-799834F5BB2E}"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ounded Rectangle 9"/>
          <p:cNvSpPr/>
          <p:nvPr/>
        </p:nvSpPr>
        <p:spPr>
          <a:xfrm rot="20707748">
            <a:off x="-617538" y="-652463"/>
            <a:ext cx="6664326" cy="3943351"/>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11"/>
          <p:cNvSpPr/>
          <p:nvPr/>
        </p:nvSpPr>
        <p:spPr>
          <a:xfrm rot="20707748">
            <a:off x="6167438" y="-441325"/>
            <a:ext cx="3127375" cy="2425700"/>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0"/>
          <p:cNvSpPr/>
          <p:nvPr/>
        </p:nvSpPr>
        <p:spPr>
          <a:xfrm rot="20707748">
            <a:off x="7143750" y="2001838"/>
            <a:ext cx="2679700" cy="4945062"/>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8"/>
          <p:cNvSpPr/>
          <p:nvPr/>
        </p:nvSpPr>
        <p:spPr>
          <a:xfrm rot="20707748">
            <a:off x="-206375" y="3322638"/>
            <a:ext cx="7378700" cy="4557712"/>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rot="-900000">
            <a:off x="547834" y="3632676"/>
            <a:ext cx="5985159" cy="1606102"/>
          </a:xfrm>
        </p:spPr>
        <p:txBody>
          <a:bodyPr/>
          <a:lstStyle>
            <a:lvl1pPr>
              <a:lnSpc>
                <a:spcPts val="6000"/>
              </a:lnSpc>
              <a:defRPr sz="6000">
                <a:solidFill>
                  <a:schemeClr val="tx1"/>
                </a:solidFill>
              </a:defRPr>
            </a:lvl1pPr>
          </a:lstStyle>
          <a:p>
            <a:r>
              <a:rPr lang="fr-FR" smtClean="0"/>
              <a:t>Cliquez et modifiez le titre</a:t>
            </a:r>
            <a:endParaRPr lang="en-US" dirty="0"/>
          </a:p>
        </p:txBody>
      </p:sp>
      <p:sp>
        <p:nvSpPr>
          <p:cNvPr id="3" name="Subtitle 2"/>
          <p:cNvSpPr>
            <a:spLocks noGrp="1"/>
          </p:cNvSpPr>
          <p:nvPr>
            <p:ph type="subTitle" idx="1"/>
          </p:nvPr>
        </p:nvSpPr>
        <p:spPr>
          <a:xfrm rot="-900000">
            <a:off x="2201145" y="5027230"/>
            <a:ext cx="4655297" cy="1128495"/>
          </a:xfrm>
        </p:spPr>
        <p:txBody>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8" name="Date Placeholder 3"/>
          <p:cNvSpPr>
            <a:spLocks noGrp="1"/>
          </p:cNvSpPr>
          <p:nvPr>
            <p:ph type="dt" sz="half" idx="10"/>
          </p:nvPr>
        </p:nvSpPr>
        <p:spPr>
          <a:xfrm rot="20700000">
            <a:off x="6742113" y="2312988"/>
            <a:ext cx="1524000" cy="365125"/>
          </a:xfrm>
        </p:spPr>
        <p:txBody>
          <a:bodyPr/>
          <a:lstStyle>
            <a:lvl1pPr algn="l">
              <a:defRPr sz="1800">
                <a:solidFill>
                  <a:schemeClr val="tx1"/>
                </a:solidFill>
              </a:defRPr>
            </a:lvl1pPr>
          </a:lstStyle>
          <a:p>
            <a:pPr>
              <a:defRPr/>
            </a:pPr>
            <a:fld id="{055FF6D4-D4D7-426A-98F7-170A3668379E}" type="datetime1">
              <a:rPr lang="en-US"/>
              <a:pPr>
                <a:defRPr/>
              </a:pPr>
              <a:t>3/16/2014</a:t>
            </a:fld>
            <a:endParaRPr lang="en-US" dirty="0"/>
          </a:p>
        </p:txBody>
      </p:sp>
      <p:sp>
        <p:nvSpPr>
          <p:cNvPr id="9" name="Footer Placeholder 4"/>
          <p:cNvSpPr>
            <a:spLocks noGrp="1"/>
          </p:cNvSpPr>
          <p:nvPr>
            <p:ph type="ftr" sz="quarter" idx="11"/>
          </p:nvPr>
        </p:nvSpPr>
        <p:spPr>
          <a:xfrm rot="20700000">
            <a:off x="6551613" y="1528763"/>
            <a:ext cx="2465387" cy="365125"/>
          </a:xfrm>
        </p:spPr>
        <p:txBody>
          <a:bodyPr/>
          <a:lstStyle>
            <a:lvl1pPr>
              <a:defRPr>
                <a:solidFill>
                  <a:schemeClr val="tx1"/>
                </a:solidFill>
              </a:defRPr>
            </a:lvl1pPr>
          </a:lstStyle>
          <a:p>
            <a:pPr>
              <a:defRPr/>
            </a:pPr>
            <a:endParaRPr lang="en-US"/>
          </a:p>
        </p:txBody>
      </p:sp>
      <p:sp>
        <p:nvSpPr>
          <p:cNvPr id="10" name="Slide Number Placeholder 5"/>
          <p:cNvSpPr>
            <a:spLocks noGrp="1"/>
          </p:cNvSpPr>
          <p:nvPr>
            <p:ph type="sldNum" sz="quarter" idx="12"/>
          </p:nvPr>
        </p:nvSpPr>
        <p:spPr>
          <a:xfrm rot="20700000">
            <a:off x="6451600" y="1162050"/>
            <a:ext cx="2133600" cy="420688"/>
          </a:xfrm>
        </p:spPr>
        <p:txBody>
          <a:bodyPr/>
          <a:lstStyle>
            <a:lvl1pPr algn="l">
              <a:defRPr sz="2400">
                <a:solidFill>
                  <a:schemeClr val="tx1"/>
                </a:solidFill>
              </a:defRPr>
            </a:lvl1pPr>
          </a:lstStyle>
          <a:p>
            <a:pPr>
              <a:defRPr/>
            </a:pPr>
            <a:fld id="{7F439808-D8C1-4C69-B5C1-3A4BEC73FE7C}" type="slidenum">
              <a:rPr lang="en-US"/>
              <a:pPr>
                <a:defRPr/>
              </a:pPr>
              <a:t>‹N°›</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4" name="Rounded Rectangle 11"/>
          <p:cNvSpPr/>
          <p:nvPr/>
        </p:nvSpPr>
        <p:spPr>
          <a:xfrm rot="20707748">
            <a:off x="-895350" y="-766763"/>
            <a:ext cx="8332788" cy="5894388"/>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12"/>
          <p:cNvSpPr/>
          <p:nvPr/>
        </p:nvSpPr>
        <p:spPr>
          <a:xfrm rot="20707748">
            <a:off x="65088" y="5089525"/>
            <a:ext cx="8528050" cy="2911475"/>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3"/>
          <p:cNvSpPr/>
          <p:nvPr/>
        </p:nvSpPr>
        <p:spPr>
          <a:xfrm rot="20707748">
            <a:off x="8534400" y="3840163"/>
            <a:ext cx="1011238" cy="2994025"/>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14"/>
          <p:cNvSpPr/>
          <p:nvPr/>
        </p:nvSpPr>
        <p:spPr>
          <a:xfrm rot="20707748">
            <a:off x="7588250" y="-322263"/>
            <a:ext cx="1976438" cy="407352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900000">
            <a:off x="3183882" y="4760430"/>
            <a:ext cx="5004753" cy="1299542"/>
          </a:xfrm>
        </p:spPr>
        <p:txBody>
          <a:bodyPr anchor="t"/>
          <a:lstStyle/>
          <a:p>
            <a:r>
              <a:rPr lang="fr-FR" smtClean="0"/>
              <a:t>Cliquez et modifiez le titre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Date Placeholder 3"/>
          <p:cNvSpPr>
            <a:spLocks noGrp="1"/>
          </p:cNvSpPr>
          <p:nvPr>
            <p:ph type="dt" sz="half" idx="10"/>
          </p:nvPr>
        </p:nvSpPr>
        <p:spPr>
          <a:xfrm rot="20700000">
            <a:off x="6996113" y="6238875"/>
            <a:ext cx="1524000" cy="365125"/>
          </a:xfrm>
        </p:spPr>
        <p:txBody>
          <a:bodyPr/>
          <a:lstStyle>
            <a:lvl1pPr>
              <a:defRPr/>
            </a:lvl1pPr>
          </a:lstStyle>
          <a:p>
            <a:pPr>
              <a:defRPr/>
            </a:pPr>
            <a:fld id="{865BFF6C-AE04-4313-8799-3DCEF2AA9483}" type="datetimeFigureOut">
              <a:rPr lang="fr-FR"/>
              <a:pPr>
                <a:defRPr/>
              </a:pPr>
              <a:t>16/03/2014</a:t>
            </a:fld>
            <a:endParaRPr lang="fr-FR"/>
          </a:p>
        </p:txBody>
      </p:sp>
      <p:sp>
        <p:nvSpPr>
          <p:cNvPr id="9" name="Footer Placeholder 4"/>
          <p:cNvSpPr>
            <a:spLocks noGrp="1"/>
          </p:cNvSpPr>
          <p:nvPr>
            <p:ph type="ftr" sz="quarter" idx="11"/>
          </p:nvPr>
        </p:nvSpPr>
        <p:spPr>
          <a:xfrm rot="20700000">
            <a:off x="5321300" y="6094413"/>
            <a:ext cx="3124200" cy="365125"/>
          </a:xfrm>
        </p:spPr>
        <p:txBody>
          <a:bodyPr/>
          <a:lstStyle>
            <a:lvl1pPr algn="r">
              <a:defRPr/>
            </a:lvl1pPr>
          </a:lstStyle>
          <a:p>
            <a:pPr>
              <a:defRPr/>
            </a:pPr>
            <a:endParaRPr lang="fr-FR"/>
          </a:p>
        </p:txBody>
      </p:sp>
      <p:sp>
        <p:nvSpPr>
          <p:cNvPr id="10" name="Slide Number Placeholder 5"/>
          <p:cNvSpPr>
            <a:spLocks noGrp="1"/>
          </p:cNvSpPr>
          <p:nvPr>
            <p:ph type="sldNum" sz="quarter" idx="12"/>
          </p:nvPr>
        </p:nvSpPr>
        <p:spPr>
          <a:xfrm rot="20700000">
            <a:off x="8181975" y="3246438"/>
            <a:ext cx="908050" cy="365125"/>
          </a:xfrm>
        </p:spPr>
        <p:txBody>
          <a:bodyPr/>
          <a:lstStyle>
            <a:lvl1pPr algn="l">
              <a:defRPr/>
            </a:lvl1pPr>
          </a:lstStyle>
          <a:p>
            <a:pPr>
              <a:defRPr/>
            </a:pPr>
            <a:fld id="{062818F4-64BF-4FAF-A627-1AE2D8831878}" type="slidenum">
              <a:rPr lang="fr-FR"/>
              <a:pPr>
                <a:defRPr/>
              </a:pPr>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4" name="Rounded Rectangle 11"/>
          <p:cNvSpPr/>
          <p:nvPr/>
        </p:nvSpPr>
        <p:spPr>
          <a:xfrm rot="20707748">
            <a:off x="-882650" y="-625475"/>
            <a:ext cx="7440613" cy="7346950"/>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12"/>
          <p:cNvSpPr/>
          <p:nvPr/>
        </p:nvSpPr>
        <p:spPr>
          <a:xfrm rot="20707748">
            <a:off x="3227388" y="6273800"/>
            <a:ext cx="4395787" cy="1168400"/>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3"/>
          <p:cNvSpPr/>
          <p:nvPr/>
        </p:nvSpPr>
        <p:spPr>
          <a:xfrm rot="20707748">
            <a:off x="7659688" y="5459413"/>
            <a:ext cx="1709737" cy="1538287"/>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14"/>
          <p:cNvSpPr/>
          <p:nvPr/>
        </p:nvSpPr>
        <p:spPr>
          <a:xfrm rot="20707748">
            <a:off x="6665913" y="-490538"/>
            <a:ext cx="3067050" cy="5811838"/>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3"/>
          <p:cNvSpPr>
            <a:spLocks noGrp="1"/>
          </p:cNvSpPr>
          <p:nvPr>
            <p:ph type="dt" sz="half" idx="10"/>
          </p:nvPr>
        </p:nvSpPr>
        <p:spPr>
          <a:xfrm rot="20700000">
            <a:off x="7753350" y="5888038"/>
            <a:ext cx="1244600" cy="365125"/>
          </a:xfrm>
        </p:spPr>
        <p:txBody>
          <a:bodyPr/>
          <a:lstStyle>
            <a:lvl1pPr algn="l">
              <a:defRPr/>
            </a:lvl1pPr>
          </a:lstStyle>
          <a:p>
            <a:pPr>
              <a:defRPr/>
            </a:pPr>
            <a:fld id="{DCA0A5FF-E7D0-4878-AD65-447350376142}" type="datetimeFigureOut">
              <a:rPr lang="fr-FR"/>
              <a:pPr>
                <a:defRPr/>
              </a:pPr>
              <a:t>16/03/2014</a:t>
            </a:fld>
            <a:endParaRPr lang="fr-FR"/>
          </a:p>
        </p:txBody>
      </p:sp>
      <p:sp>
        <p:nvSpPr>
          <p:cNvPr id="9" name="Footer Placeholder 4"/>
          <p:cNvSpPr>
            <a:spLocks noGrp="1"/>
          </p:cNvSpPr>
          <p:nvPr>
            <p:ph type="ftr" sz="quarter" idx="11"/>
          </p:nvPr>
        </p:nvSpPr>
        <p:spPr>
          <a:xfrm rot="20700000">
            <a:off x="4997450" y="6188075"/>
            <a:ext cx="2381250" cy="365125"/>
          </a:xfrm>
        </p:spPr>
        <p:txBody>
          <a:bodyPr/>
          <a:lstStyle>
            <a:lvl1pPr algn="r">
              <a:defRPr/>
            </a:lvl1pPr>
          </a:lstStyle>
          <a:p>
            <a:pPr>
              <a:defRPr/>
            </a:pPr>
            <a:endParaRPr lang="fr-FR"/>
          </a:p>
        </p:txBody>
      </p:sp>
      <p:sp>
        <p:nvSpPr>
          <p:cNvPr id="10" name="Slide Number Placeholder 5"/>
          <p:cNvSpPr>
            <a:spLocks noGrp="1"/>
          </p:cNvSpPr>
          <p:nvPr>
            <p:ph type="sldNum" sz="quarter" idx="12"/>
          </p:nvPr>
        </p:nvSpPr>
        <p:spPr>
          <a:xfrm rot="20700000">
            <a:off x="7689850" y="5641975"/>
            <a:ext cx="1244600" cy="365125"/>
          </a:xfrm>
        </p:spPr>
        <p:txBody>
          <a:bodyPr/>
          <a:lstStyle>
            <a:lvl1pPr algn="l">
              <a:defRPr/>
            </a:lvl1pPr>
          </a:lstStyle>
          <a:p>
            <a:pPr>
              <a:defRPr/>
            </a:pPr>
            <a:fld id="{69A6E11A-4715-4E8B-80EE-24A2B6F2693E}" type="slidenum">
              <a:rPr lang="fr-FR"/>
              <a:pPr>
                <a:defRPr/>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Rounded Rectangle 8"/>
          <p:cNvSpPr/>
          <p:nvPr/>
        </p:nvSpPr>
        <p:spPr>
          <a:xfrm rot="907748">
            <a:off x="-865188" y="850900"/>
            <a:ext cx="3614738" cy="6151563"/>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12"/>
          <p:cNvSpPr/>
          <p:nvPr/>
        </p:nvSpPr>
        <p:spPr>
          <a:xfrm rot="907748">
            <a:off x="17463" y="-511175"/>
            <a:ext cx="3735387" cy="1387475"/>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3"/>
          <p:cNvSpPr/>
          <p:nvPr/>
        </p:nvSpPr>
        <p:spPr>
          <a:xfrm rot="907748">
            <a:off x="2146300" y="6589713"/>
            <a:ext cx="1981200" cy="536575"/>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14"/>
          <p:cNvSpPr/>
          <p:nvPr/>
        </p:nvSpPr>
        <p:spPr>
          <a:xfrm rot="907748">
            <a:off x="3184525" y="-554038"/>
            <a:ext cx="6783388" cy="7826376"/>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4500000">
            <a:off x="-633894" y="2921988"/>
            <a:ext cx="5064953" cy="1695631"/>
          </a:xfrm>
        </p:spPr>
        <p:txBody>
          <a:bodyPr/>
          <a:lstStyle/>
          <a:p>
            <a:r>
              <a:rPr lang="fr-FR" smtClean="0"/>
              <a:t>Cliquez et modifiez le titre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3"/>
          <p:cNvSpPr>
            <a:spLocks noGrp="1"/>
          </p:cNvSpPr>
          <p:nvPr>
            <p:ph type="dt" sz="half" idx="10"/>
          </p:nvPr>
        </p:nvSpPr>
        <p:spPr>
          <a:xfrm rot="900000">
            <a:off x="1690688" y="608013"/>
            <a:ext cx="1789112" cy="365125"/>
          </a:xfrm>
        </p:spPr>
        <p:txBody>
          <a:bodyPr/>
          <a:lstStyle>
            <a:lvl1pPr>
              <a:defRPr/>
            </a:lvl1pPr>
          </a:lstStyle>
          <a:p>
            <a:pPr>
              <a:defRPr/>
            </a:pPr>
            <a:fld id="{69F31803-597A-43FA-8423-BEE58E4BAD18}" type="datetimeFigureOut">
              <a:rPr lang="fr-FR"/>
              <a:pPr>
                <a:defRPr/>
              </a:pPr>
              <a:t>16/03/2014</a:t>
            </a:fld>
            <a:endParaRPr lang="fr-FR"/>
          </a:p>
        </p:txBody>
      </p:sp>
      <p:sp>
        <p:nvSpPr>
          <p:cNvPr id="9" name="Footer Placeholder 4"/>
          <p:cNvSpPr>
            <a:spLocks noGrp="1"/>
          </p:cNvSpPr>
          <p:nvPr>
            <p:ph type="ftr" sz="quarter" idx="11"/>
          </p:nvPr>
        </p:nvSpPr>
        <p:spPr>
          <a:xfrm rot="900000">
            <a:off x="3103563" y="6176963"/>
            <a:ext cx="2392362" cy="365125"/>
          </a:xfrm>
        </p:spPr>
        <p:txBody>
          <a:bodyPr/>
          <a:lstStyle>
            <a:lvl1pPr>
              <a:defRPr/>
            </a:lvl1pPr>
          </a:lstStyle>
          <a:p>
            <a:pPr>
              <a:defRPr/>
            </a:pPr>
            <a:endParaRPr lang="fr-FR"/>
          </a:p>
        </p:txBody>
      </p:sp>
      <p:sp>
        <p:nvSpPr>
          <p:cNvPr id="10" name="Slide Number Placeholder 5"/>
          <p:cNvSpPr>
            <a:spLocks noGrp="1"/>
          </p:cNvSpPr>
          <p:nvPr>
            <p:ph type="sldNum" sz="quarter" idx="12"/>
          </p:nvPr>
        </p:nvSpPr>
        <p:spPr>
          <a:xfrm rot="900000">
            <a:off x="1265238" y="300038"/>
            <a:ext cx="2287587" cy="365125"/>
          </a:xfrm>
        </p:spPr>
        <p:txBody>
          <a:bodyPr/>
          <a:lstStyle>
            <a:lvl1pPr>
              <a:defRPr/>
            </a:lvl1pPr>
          </a:lstStyle>
          <a:p>
            <a:pPr>
              <a:defRPr/>
            </a:pPr>
            <a:fld id="{C2D2CFA7-2311-4188-A867-DA607375EB76}" type="slidenum">
              <a:rPr lang="fr-FR"/>
              <a:pPr>
                <a:defRPr/>
              </a:pPr>
              <a:t>‹N°›</a:t>
            </a:fld>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Rounded Rectangle 16"/>
          <p:cNvSpPr/>
          <p:nvPr/>
        </p:nvSpPr>
        <p:spPr>
          <a:xfrm rot="900000">
            <a:off x="-57150" y="-1017588"/>
            <a:ext cx="7412038" cy="3438526"/>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17"/>
          <p:cNvSpPr/>
          <p:nvPr/>
        </p:nvSpPr>
        <p:spPr>
          <a:xfrm rot="900000">
            <a:off x="-776288" y="2417763"/>
            <a:ext cx="6997701" cy="5080000"/>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8"/>
          <p:cNvSpPr/>
          <p:nvPr/>
        </p:nvSpPr>
        <p:spPr>
          <a:xfrm rot="900000">
            <a:off x="6337300" y="3775075"/>
            <a:ext cx="3103563" cy="3544888"/>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ounded Rectangle 19"/>
          <p:cNvSpPr/>
          <p:nvPr/>
        </p:nvSpPr>
        <p:spPr>
          <a:xfrm rot="900000">
            <a:off x="7327900" y="-104775"/>
            <a:ext cx="2351088" cy="3821113"/>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900000">
            <a:off x="534986" y="2921829"/>
            <a:ext cx="5690855" cy="1570680"/>
          </a:xfrm>
        </p:spPr>
        <p:txBody>
          <a:bodyPr>
            <a:noAutofit/>
          </a:bodyPr>
          <a:lstStyle>
            <a:lvl1pPr algn="r">
              <a:defRPr sz="4800" b="0" cap="none" baseline="0"/>
            </a:lvl1pPr>
          </a:lstStyle>
          <a:p>
            <a:r>
              <a:rPr lang="fr-FR" smtClean="0"/>
              <a:t>Cliquez et modifiez le titre</a:t>
            </a:r>
            <a:endParaRPr lang="en-US" dirty="0"/>
          </a:p>
        </p:txBody>
      </p:sp>
      <p:sp>
        <p:nvSpPr>
          <p:cNvPr id="3" name="Text Placeholder 2"/>
          <p:cNvSpPr>
            <a:spLocks noGrp="1"/>
          </p:cNvSpPr>
          <p:nvPr>
            <p:ph type="body" idx="1"/>
          </p:nvPr>
        </p:nvSpPr>
        <p:spPr>
          <a:xfrm rot="900000">
            <a:off x="537849" y="4494201"/>
            <a:ext cx="5271544" cy="1500187"/>
          </a:xfrm>
        </p:spPr>
        <p:txBody>
          <a:bodyPr anchor="t"/>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8" name="Date Placeholder 3"/>
          <p:cNvSpPr>
            <a:spLocks noGrp="1"/>
          </p:cNvSpPr>
          <p:nvPr>
            <p:ph type="dt" sz="half" idx="10"/>
          </p:nvPr>
        </p:nvSpPr>
        <p:spPr>
          <a:xfrm rot="900000">
            <a:off x="6878638" y="3760788"/>
            <a:ext cx="1524000" cy="365125"/>
          </a:xfrm>
        </p:spPr>
        <p:txBody>
          <a:bodyPr/>
          <a:lstStyle>
            <a:lvl1pPr algn="l">
              <a:defRPr/>
            </a:lvl1pPr>
          </a:lstStyle>
          <a:p>
            <a:pPr>
              <a:defRPr/>
            </a:pPr>
            <a:fld id="{42295D47-465E-4A05-802B-049480555B6D}" type="datetime1">
              <a:rPr lang="en-US"/>
              <a:pPr>
                <a:defRPr/>
              </a:pPr>
              <a:t>3/16/2014</a:t>
            </a:fld>
            <a:endParaRPr lang="en-US"/>
          </a:p>
        </p:txBody>
      </p:sp>
      <p:sp>
        <p:nvSpPr>
          <p:cNvPr id="9" name="Footer Placeholder 4"/>
          <p:cNvSpPr>
            <a:spLocks noGrp="1"/>
          </p:cNvSpPr>
          <p:nvPr>
            <p:ph type="ftr" sz="quarter" idx="11"/>
          </p:nvPr>
        </p:nvSpPr>
        <p:spPr>
          <a:xfrm rot="900000">
            <a:off x="7056438" y="3170238"/>
            <a:ext cx="1927225" cy="365125"/>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rot="900000" flipH="1">
            <a:off x="7177088" y="2660650"/>
            <a:ext cx="682625" cy="365125"/>
          </a:xfrm>
        </p:spPr>
        <p:txBody>
          <a:bodyPr/>
          <a:lstStyle>
            <a:lvl1pPr algn="l">
              <a:defRPr/>
            </a:lvl1pPr>
          </a:lstStyle>
          <a:p>
            <a:pPr>
              <a:defRPr/>
            </a:pPr>
            <a:fld id="{CE4B2E7F-3552-45ED-8CF8-A6AA76D502BE}" type="slidenum">
              <a:rPr lang="en-US"/>
              <a:pPr>
                <a:defRPr/>
              </a:pPr>
              <a:t>‹N°›</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Rounded Rectangle 16"/>
          <p:cNvSpPr/>
          <p:nvPr/>
        </p:nvSpPr>
        <p:spPr>
          <a:xfrm rot="20707748">
            <a:off x="-882650" y="-625475"/>
            <a:ext cx="7439025" cy="7343775"/>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7"/>
          <p:cNvSpPr/>
          <p:nvPr/>
        </p:nvSpPr>
        <p:spPr>
          <a:xfrm rot="20707748">
            <a:off x="3236913" y="6275388"/>
            <a:ext cx="4387850" cy="1165225"/>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18"/>
          <p:cNvSpPr/>
          <p:nvPr/>
        </p:nvSpPr>
        <p:spPr>
          <a:xfrm rot="20707748">
            <a:off x="7661275" y="5462588"/>
            <a:ext cx="1708150" cy="1535112"/>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ounded Rectangle 19"/>
          <p:cNvSpPr/>
          <p:nvPr/>
        </p:nvSpPr>
        <p:spPr>
          <a:xfrm rot="20707748">
            <a:off x="6667500" y="-490538"/>
            <a:ext cx="3065463" cy="5811838"/>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4500000">
            <a:off x="5171893" y="2231024"/>
            <a:ext cx="4820301" cy="1436159"/>
          </a:xfrm>
        </p:spPr>
        <p:txBody>
          <a:bodyPr/>
          <a:lstStyle/>
          <a:p>
            <a:r>
              <a:rPr lang="fr-FR" smtClean="0"/>
              <a:t>Cliquez et modifiez le titre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9" name="Date Placeholder 4"/>
          <p:cNvSpPr>
            <a:spLocks noGrp="1"/>
          </p:cNvSpPr>
          <p:nvPr>
            <p:ph type="dt" sz="half" idx="10"/>
          </p:nvPr>
        </p:nvSpPr>
        <p:spPr>
          <a:xfrm rot="20700000">
            <a:off x="7756525" y="5888038"/>
            <a:ext cx="1241425" cy="365125"/>
          </a:xfrm>
        </p:spPr>
        <p:txBody>
          <a:bodyPr/>
          <a:lstStyle>
            <a:lvl1pPr algn="l">
              <a:defRPr/>
            </a:lvl1pPr>
          </a:lstStyle>
          <a:p>
            <a:pPr>
              <a:defRPr/>
            </a:pPr>
            <a:fld id="{6212BC43-6927-4070-B9E9-2E42782216D5}" type="datetimeFigureOut">
              <a:rPr lang="fr-FR"/>
              <a:pPr>
                <a:defRPr/>
              </a:pPr>
              <a:t>16/03/2014</a:t>
            </a:fld>
            <a:endParaRPr lang="fr-FR"/>
          </a:p>
        </p:txBody>
      </p:sp>
      <p:sp>
        <p:nvSpPr>
          <p:cNvPr id="10" name="Footer Placeholder 5"/>
          <p:cNvSpPr>
            <a:spLocks noGrp="1"/>
          </p:cNvSpPr>
          <p:nvPr>
            <p:ph type="ftr" sz="quarter" idx="11"/>
          </p:nvPr>
        </p:nvSpPr>
        <p:spPr>
          <a:xfrm rot="20700000">
            <a:off x="4054475" y="5494338"/>
            <a:ext cx="3124200" cy="365125"/>
          </a:xfrm>
        </p:spPr>
        <p:txBody>
          <a:bodyPr/>
          <a:lstStyle>
            <a:lvl1pPr algn="r">
              <a:defRPr/>
            </a:lvl1pPr>
          </a:lstStyle>
          <a:p>
            <a:pPr>
              <a:defRPr/>
            </a:pPr>
            <a:endParaRPr lang="fr-FR"/>
          </a:p>
        </p:txBody>
      </p:sp>
      <p:sp>
        <p:nvSpPr>
          <p:cNvPr id="11" name="Slide Number Placeholder 6"/>
          <p:cNvSpPr>
            <a:spLocks noGrp="1"/>
          </p:cNvSpPr>
          <p:nvPr>
            <p:ph type="sldNum" sz="quarter" idx="12"/>
          </p:nvPr>
        </p:nvSpPr>
        <p:spPr>
          <a:xfrm rot="20700000">
            <a:off x="7689850" y="5643563"/>
            <a:ext cx="1241425" cy="365125"/>
          </a:xfrm>
        </p:spPr>
        <p:txBody>
          <a:bodyPr/>
          <a:lstStyle>
            <a:lvl1pPr algn="l">
              <a:defRPr/>
            </a:lvl1pPr>
          </a:lstStyle>
          <a:p>
            <a:pPr>
              <a:defRPr/>
            </a:pPr>
            <a:fld id="{F622A8F8-AAF7-43A4-8350-85C334DA6769}" type="slidenum">
              <a:rPr lang="fr-FR"/>
              <a:pPr>
                <a:defRPr/>
              </a:pPr>
              <a:t>‹N°›</a:t>
            </a:fld>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Rounded Rectangle 52"/>
          <p:cNvSpPr/>
          <p:nvPr/>
        </p:nvSpPr>
        <p:spPr>
          <a:xfrm rot="20707748">
            <a:off x="-882650" y="-625475"/>
            <a:ext cx="7439025" cy="7343775"/>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ounded Rectangle 53"/>
          <p:cNvSpPr/>
          <p:nvPr/>
        </p:nvSpPr>
        <p:spPr>
          <a:xfrm rot="20707748">
            <a:off x="3236913" y="6275388"/>
            <a:ext cx="4387850" cy="1165225"/>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ounded Rectangle 54"/>
          <p:cNvSpPr/>
          <p:nvPr/>
        </p:nvSpPr>
        <p:spPr>
          <a:xfrm rot="20707748">
            <a:off x="7661275" y="5462588"/>
            <a:ext cx="1708150" cy="1535112"/>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ounded Rectangle 55"/>
          <p:cNvSpPr/>
          <p:nvPr/>
        </p:nvSpPr>
        <p:spPr>
          <a:xfrm rot="20707748">
            <a:off x="6667500" y="-490538"/>
            <a:ext cx="3065463" cy="5811838"/>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fr-FR" smtClean="0"/>
              <a:t>Cliquez et modifiez le titre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Date Placeholder 6"/>
          <p:cNvSpPr>
            <a:spLocks noGrp="1"/>
          </p:cNvSpPr>
          <p:nvPr>
            <p:ph type="dt" sz="half" idx="10"/>
          </p:nvPr>
        </p:nvSpPr>
        <p:spPr>
          <a:xfrm rot="20700000">
            <a:off x="7753350" y="5888038"/>
            <a:ext cx="1244600" cy="365125"/>
          </a:xfrm>
        </p:spPr>
        <p:txBody>
          <a:bodyPr/>
          <a:lstStyle>
            <a:lvl1pPr algn="l">
              <a:defRPr/>
            </a:lvl1pPr>
          </a:lstStyle>
          <a:p>
            <a:pPr>
              <a:defRPr/>
            </a:pPr>
            <a:fld id="{7856243C-D6E9-4A44-80A7-CB334715148C}" type="datetimeFigureOut">
              <a:rPr lang="fr-FR"/>
              <a:pPr>
                <a:defRPr/>
              </a:pPr>
              <a:t>16/03/2014</a:t>
            </a:fld>
            <a:endParaRPr lang="fr-FR"/>
          </a:p>
        </p:txBody>
      </p:sp>
      <p:sp>
        <p:nvSpPr>
          <p:cNvPr id="12" name="Footer Placeholder 7"/>
          <p:cNvSpPr>
            <a:spLocks noGrp="1"/>
          </p:cNvSpPr>
          <p:nvPr>
            <p:ph type="ftr" sz="quarter" idx="11"/>
          </p:nvPr>
        </p:nvSpPr>
        <p:spPr>
          <a:xfrm rot="20700000">
            <a:off x="4051300" y="5495925"/>
            <a:ext cx="3124200" cy="365125"/>
          </a:xfrm>
        </p:spPr>
        <p:txBody>
          <a:bodyPr/>
          <a:lstStyle>
            <a:lvl1pPr algn="r">
              <a:defRPr/>
            </a:lvl1pPr>
          </a:lstStyle>
          <a:p>
            <a:pPr>
              <a:defRPr/>
            </a:pPr>
            <a:endParaRPr lang="fr-FR"/>
          </a:p>
        </p:txBody>
      </p:sp>
      <p:sp>
        <p:nvSpPr>
          <p:cNvPr id="13" name="Slide Number Placeholder 8"/>
          <p:cNvSpPr>
            <a:spLocks noGrp="1"/>
          </p:cNvSpPr>
          <p:nvPr>
            <p:ph type="sldNum" sz="quarter" idx="12"/>
          </p:nvPr>
        </p:nvSpPr>
        <p:spPr>
          <a:xfrm rot="20700000">
            <a:off x="7689850" y="5641975"/>
            <a:ext cx="1244600" cy="365125"/>
          </a:xfrm>
        </p:spPr>
        <p:txBody>
          <a:bodyPr/>
          <a:lstStyle>
            <a:lvl1pPr algn="l">
              <a:defRPr/>
            </a:lvl1pPr>
          </a:lstStyle>
          <a:p>
            <a:pPr>
              <a:defRPr/>
            </a:pPr>
            <a:fld id="{E7E3E34A-4935-4B83-8C76-C5E732CD6205}" type="slidenum">
              <a:rPr lang="fr-FR"/>
              <a:pPr>
                <a:defRPr/>
              </a:pPr>
              <a:t>‹N°›</a:t>
            </a:fld>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ounded Rectangle 20"/>
          <p:cNvSpPr/>
          <p:nvPr/>
        </p:nvSpPr>
        <p:spPr>
          <a:xfrm rot="907748">
            <a:off x="-865188" y="850900"/>
            <a:ext cx="3614738" cy="6151563"/>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ounded Rectangle 21"/>
          <p:cNvSpPr/>
          <p:nvPr/>
        </p:nvSpPr>
        <p:spPr>
          <a:xfrm rot="907748">
            <a:off x="17463" y="-511175"/>
            <a:ext cx="3735387" cy="1387475"/>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22"/>
          <p:cNvSpPr/>
          <p:nvPr/>
        </p:nvSpPr>
        <p:spPr>
          <a:xfrm rot="907748">
            <a:off x="2146300" y="6589713"/>
            <a:ext cx="1981200" cy="536575"/>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23"/>
          <p:cNvSpPr/>
          <p:nvPr/>
        </p:nvSpPr>
        <p:spPr>
          <a:xfrm rot="907748">
            <a:off x="3184525" y="-554038"/>
            <a:ext cx="6783388" cy="7826376"/>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4500000">
            <a:off x="-630936" y="2926080"/>
            <a:ext cx="5065776" cy="1691640"/>
          </a:xfrm>
        </p:spPr>
        <p:txBody>
          <a:bodyPr/>
          <a:lstStyle/>
          <a:p>
            <a:r>
              <a:rPr lang="fr-FR" smtClean="0"/>
              <a:t>Cliquez et modifiez le titre</a:t>
            </a:r>
            <a:endParaRPr lang="en-US"/>
          </a:p>
        </p:txBody>
      </p:sp>
      <p:sp>
        <p:nvSpPr>
          <p:cNvPr id="7" name="Date Placeholder 2"/>
          <p:cNvSpPr>
            <a:spLocks noGrp="1"/>
          </p:cNvSpPr>
          <p:nvPr>
            <p:ph type="dt" sz="half" idx="10"/>
          </p:nvPr>
        </p:nvSpPr>
        <p:spPr>
          <a:xfrm rot="900000">
            <a:off x="1692275" y="612775"/>
            <a:ext cx="1792288" cy="365125"/>
          </a:xfrm>
        </p:spPr>
        <p:txBody>
          <a:bodyPr/>
          <a:lstStyle>
            <a:lvl1pPr>
              <a:defRPr/>
            </a:lvl1pPr>
          </a:lstStyle>
          <a:p>
            <a:pPr>
              <a:defRPr/>
            </a:pPr>
            <a:fld id="{57E7AD6D-F3E7-408B-AF84-A9C9621C708D}" type="datetimeFigureOut">
              <a:rPr lang="fr-FR"/>
              <a:pPr>
                <a:defRPr/>
              </a:pPr>
              <a:t>16/03/2014</a:t>
            </a:fld>
            <a:endParaRPr lang="fr-FR"/>
          </a:p>
        </p:txBody>
      </p:sp>
      <p:sp>
        <p:nvSpPr>
          <p:cNvPr id="8" name="Footer Placeholder 3"/>
          <p:cNvSpPr>
            <a:spLocks noGrp="1"/>
          </p:cNvSpPr>
          <p:nvPr>
            <p:ph type="ftr" sz="quarter" idx="11"/>
          </p:nvPr>
        </p:nvSpPr>
        <p:spPr>
          <a:xfrm rot="900000">
            <a:off x="2493963" y="6100763"/>
            <a:ext cx="3051175" cy="365125"/>
          </a:xfrm>
        </p:spPr>
        <p:txBody>
          <a:bodyPr/>
          <a:lstStyle>
            <a:lvl1pPr>
              <a:defRPr/>
            </a:lvl1pPr>
          </a:lstStyle>
          <a:p>
            <a:pPr>
              <a:defRPr/>
            </a:pPr>
            <a:endParaRPr lang="fr-FR"/>
          </a:p>
        </p:txBody>
      </p:sp>
      <p:sp>
        <p:nvSpPr>
          <p:cNvPr id="9" name="Slide Number Placeholder 4"/>
          <p:cNvSpPr>
            <a:spLocks noGrp="1"/>
          </p:cNvSpPr>
          <p:nvPr>
            <p:ph type="sldNum" sz="quarter" idx="12"/>
          </p:nvPr>
        </p:nvSpPr>
        <p:spPr>
          <a:xfrm rot="900000">
            <a:off x="1262063" y="301625"/>
            <a:ext cx="2286000" cy="365125"/>
          </a:xfrm>
        </p:spPr>
        <p:txBody>
          <a:bodyPr/>
          <a:lstStyle>
            <a:lvl1pPr>
              <a:defRPr/>
            </a:lvl1pPr>
          </a:lstStyle>
          <a:p>
            <a:pPr>
              <a:defRPr/>
            </a:pPr>
            <a:fld id="{56515164-5846-4545-9ED2-A05E00C6C8F0}" type="slidenum">
              <a:rPr lang="fr-FR"/>
              <a:pPr>
                <a:defRPr/>
              </a:pPr>
              <a:t>‹N°›</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ounded Rectangle 11"/>
          <p:cNvSpPr/>
          <p:nvPr/>
        </p:nvSpPr>
        <p:spPr>
          <a:xfrm rot="900000">
            <a:off x="-371475" y="-1217613"/>
            <a:ext cx="8577263" cy="6343651"/>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ounded Rectangle 12"/>
          <p:cNvSpPr/>
          <p:nvPr/>
        </p:nvSpPr>
        <p:spPr>
          <a:xfrm rot="900000">
            <a:off x="-449263" y="5208588"/>
            <a:ext cx="7470776" cy="2486025"/>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ounded Rectangle 13"/>
          <p:cNvSpPr/>
          <p:nvPr/>
        </p:nvSpPr>
        <p:spPr>
          <a:xfrm rot="900000">
            <a:off x="7192963" y="6483350"/>
            <a:ext cx="1931987" cy="63500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ounded Rectangle 14"/>
          <p:cNvSpPr/>
          <p:nvPr/>
        </p:nvSpPr>
        <p:spPr>
          <a:xfrm rot="900000">
            <a:off x="8126413" y="92075"/>
            <a:ext cx="1879600" cy="6415088"/>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Date Placeholder 1"/>
          <p:cNvSpPr>
            <a:spLocks noGrp="1"/>
          </p:cNvSpPr>
          <p:nvPr>
            <p:ph type="dt" sz="half" idx="10"/>
          </p:nvPr>
        </p:nvSpPr>
        <p:spPr>
          <a:xfrm rot="900000">
            <a:off x="7521575" y="5927725"/>
            <a:ext cx="1524000" cy="365125"/>
          </a:xfrm>
        </p:spPr>
        <p:txBody>
          <a:bodyPr/>
          <a:lstStyle>
            <a:lvl1pPr algn="l">
              <a:defRPr/>
            </a:lvl1pPr>
          </a:lstStyle>
          <a:p>
            <a:pPr>
              <a:defRPr/>
            </a:pPr>
            <a:fld id="{1A4727D4-6588-47AF-8571-85D02F332B1C}" type="datetimeFigureOut">
              <a:rPr lang="fr-FR"/>
              <a:pPr>
                <a:defRPr/>
              </a:pPr>
              <a:t>16/03/2014</a:t>
            </a:fld>
            <a:endParaRPr lang="fr-FR"/>
          </a:p>
        </p:txBody>
      </p:sp>
      <p:sp>
        <p:nvSpPr>
          <p:cNvPr id="7" name="Footer Placeholder 2"/>
          <p:cNvSpPr>
            <a:spLocks noGrp="1"/>
          </p:cNvSpPr>
          <p:nvPr>
            <p:ph type="ftr" sz="quarter" idx="11"/>
          </p:nvPr>
        </p:nvSpPr>
        <p:spPr>
          <a:xfrm rot="900000">
            <a:off x="3892550" y="5988050"/>
            <a:ext cx="3124200" cy="293688"/>
          </a:xfrm>
        </p:spPr>
        <p:txBody>
          <a:bodyPr/>
          <a:lstStyle>
            <a:lvl1pPr algn="r">
              <a:defRPr/>
            </a:lvl1pPr>
          </a:lstStyle>
          <a:p>
            <a:pPr>
              <a:defRPr/>
            </a:pPr>
            <a:endParaRPr lang="fr-FR"/>
          </a:p>
        </p:txBody>
      </p:sp>
      <p:sp>
        <p:nvSpPr>
          <p:cNvPr id="8" name="Slide Number Placeholder 3"/>
          <p:cNvSpPr>
            <a:spLocks noGrp="1"/>
          </p:cNvSpPr>
          <p:nvPr>
            <p:ph type="sldNum" sz="quarter" idx="12"/>
          </p:nvPr>
        </p:nvSpPr>
        <p:spPr>
          <a:xfrm rot="900000">
            <a:off x="7599363" y="5570538"/>
            <a:ext cx="715962" cy="365125"/>
          </a:xfrm>
        </p:spPr>
        <p:txBody>
          <a:bodyPr/>
          <a:lstStyle>
            <a:lvl1pPr algn="l">
              <a:defRPr/>
            </a:lvl1pPr>
          </a:lstStyle>
          <a:p>
            <a:pPr>
              <a:defRPr/>
            </a:pPr>
            <a:fld id="{1BC058BA-B870-4F1C-BC21-B200A8C58FF0}" type="slidenum">
              <a:rPr lang="fr-FR"/>
              <a:pPr>
                <a:defRPr/>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Rounded Rectangle 12"/>
          <p:cNvSpPr/>
          <p:nvPr/>
        </p:nvSpPr>
        <p:spPr>
          <a:xfrm rot="20707748">
            <a:off x="-896938" y="-623888"/>
            <a:ext cx="7286626" cy="60404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3"/>
          <p:cNvSpPr/>
          <p:nvPr/>
        </p:nvSpPr>
        <p:spPr>
          <a:xfrm rot="20707748">
            <a:off x="65088" y="5378450"/>
            <a:ext cx="7442200" cy="2476500"/>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14"/>
          <p:cNvSpPr/>
          <p:nvPr/>
        </p:nvSpPr>
        <p:spPr>
          <a:xfrm rot="20707748">
            <a:off x="7661275" y="5459413"/>
            <a:ext cx="1708150" cy="1538287"/>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ounded Rectangle 15"/>
          <p:cNvSpPr/>
          <p:nvPr/>
        </p:nvSpPr>
        <p:spPr>
          <a:xfrm rot="20707748">
            <a:off x="6673850" y="-490538"/>
            <a:ext cx="3059113" cy="5810251"/>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4500000">
            <a:off x="5175504" y="2231136"/>
            <a:ext cx="4818888" cy="1435608"/>
          </a:xfrm>
        </p:spPr>
        <p:txBody>
          <a:bodyPr/>
          <a:lstStyle>
            <a:lvl1pPr algn="r">
              <a:defRPr sz="4400" b="0"/>
            </a:lvl1pPr>
          </a:lstStyle>
          <a:p>
            <a:r>
              <a:rPr lang="fr-FR" smtClean="0"/>
              <a:t>Cliquez et modifiez le titre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900000">
            <a:off x="3216573" y="5144589"/>
            <a:ext cx="3930375" cy="988131"/>
          </a:xfrm>
        </p:spPr>
        <p:txBody>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Date Placeholder 4"/>
          <p:cNvSpPr>
            <a:spLocks noGrp="1"/>
          </p:cNvSpPr>
          <p:nvPr>
            <p:ph type="dt" sz="half" idx="10"/>
          </p:nvPr>
        </p:nvSpPr>
        <p:spPr>
          <a:xfrm rot="20700000">
            <a:off x="7753350" y="5888038"/>
            <a:ext cx="1244600" cy="365125"/>
          </a:xfrm>
        </p:spPr>
        <p:txBody>
          <a:bodyPr/>
          <a:lstStyle>
            <a:lvl1pPr algn="l">
              <a:defRPr/>
            </a:lvl1pPr>
          </a:lstStyle>
          <a:p>
            <a:pPr>
              <a:defRPr/>
            </a:pPr>
            <a:fld id="{EFC522A5-3BA0-4FA2-BD1F-1B6E5DE5D393}" type="datetimeFigureOut">
              <a:rPr lang="fr-FR"/>
              <a:pPr>
                <a:defRPr/>
              </a:pPr>
              <a:t>16/03/2014</a:t>
            </a:fld>
            <a:endParaRPr lang="fr-FR"/>
          </a:p>
        </p:txBody>
      </p:sp>
      <p:sp>
        <p:nvSpPr>
          <p:cNvPr id="10" name="Footer Placeholder 5"/>
          <p:cNvSpPr>
            <a:spLocks noGrp="1"/>
          </p:cNvSpPr>
          <p:nvPr>
            <p:ph type="ftr" sz="quarter" idx="11"/>
          </p:nvPr>
        </p:nvSpPr>
        <p:spPr>
          <a:xfrm rot="20700000">
            <a:off x="4264025" y="6099175"/>
            <a:ext cx="3062288" cy="365125"/>
          </a:xfrm>
        </p:spPr>
        <p:txBody>
          <a:bodyPr/>
          <a:lstStyle>
            <a:lvl1pPr algn="r">
              <a:defRPr/>
            </a:lvl1pPr>
          </a:lstStyle>
          <a:p>
            <a:pPr>
              <a:defRPr/>
            </a:pPr>
            <a:endParaRPr lang="fr-FR"/>
          </a:p>
        </p:txBody>
      </p:sp>
      <p:sp>
        <p:nvSpPr>
          <p:cNvPr id="11" name="Slide Number Placeholder 6"/>
          <p:cNvSpPr>
            <a:spLocks noGrp="1"/>
          </p:cNvSpPr>
          <p:nvPr>
            <p:ph type="sldNum" sz="quarter" idx="12"/>
          </p:nvPr>
        </p:nvSpPr>
        <p:spPr>
          <a:xfrm rot="20700000">
            <a:off x="7689850" y="5641975"/>
            <a:ext cx="1244600" cy="365125"/>
          </a:xfrm>
        </p:spPr>
        <p:txBody>
          <a:bodyPr/>
          <a:lstStyle>
            <a:lvl1pPr algn="l">
              <a:defRPr/>
            </a:lvl1pPr>
          </a:lstStyle>
          <a:p>
            <a:pPr>
              <a:defRPr/>
            </a:pPr>
            <a:fld id="{8AEA8F0F-687B-4C67-B7F4-604AD59BD70E}" type="slidenum">
              <a:rPr lang="en-US"/>
              <a:pPr>
                <a:defRPr/>
              </a:pPr>
              <a:t>‹N°›</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Rounded Rectangle 14"/>
          <p:cNvSpPr/>
          <p:nvPr/>
        </p:nvSpPr>
        <p:spPr>
          <a:xfrm rot="900000">
            <a:off x="-533400" y="-979488"/>
            <a:ext cx="6672263" cy="6821488"/>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5"/>
          <p:cNvSpPr/>
          <p:nvPr/>
        </p:nvSpPr>
        <p:spPr>
          <a:xfrm rot="900000">
            <a:off x="-284163" y="5969000"/>
            <a:ext cx="5300663" cy="1497013"/>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16"/>
          <p:cNvSpPr/>
          <p:nvPr/>
        </p:nvSpPr>
        <p:spPr>
          <a:xfrm rot="900000">
            <a:off x="6931025" y="-242888"/>
            <a:ext cx="2433638" cy="1384301"/>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ounded Rectangle 17"/>
          <p:cNvSpPr/>
          <p:nvPr/>
        </p:nvSpPr>
        <p:spPr>
          <a:xfrm rot="900000">
            <a:off x="5899150" y="1282700"/>
            <a:ext cx="3843338" cy="61785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4500000">
            <a:off x="4578273" y="2744935"/>
            <a:ext cx="5036383" cy="1997131"/>
          </a:xfrm>
        </p:spPr>
        <p:txBody>
          <a:bodyPr anchor="t"/>
          <a:lstStyle>
            <a:lvl1pPr algn="r">
              <a:defRPr sz="4400" b="0"/>
            </a:lvl1pPr>
          </a:lstStyle>
          <a:p>
            <a:r>
              <a:rPr lang="fr-FR" smtClean="0"/>
              <a:t>Cliquez et modifiez le titre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Faire glisser l'image vers l'espace réservé ou cliquer sur l'icône pour l'ajouter</a:t>
            </a:r>
            <a:endParaRPr lang="en-US" noProof="0"/>
          </a:p>
        </p:txBody>
      </p:sp>
      <p:sp>
        <p:nvSpPr>
          <p:cNvPr id="4" name="Text Placeholder 3"/>
          <p:cNvSpPr>
            <a:spLocks noGrp="1"/>
          </p:cNvSpPr>
          <p:nvPr>
            <p:ph type="body" sz="half" idx="2"/>
          </p:nvPr>
        </p:nvSpPr>
        <p:spPr>
          <a:xfrm rot="900000">
            <a:off x="822789" y="4161126"/>
            <a:ext cx="4310915" cy="1203540"/>
          </a:xfrm>
        </p:spPr>
        <p:txBody>
          <a:bodyPr anchor="t"/>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Date Placeholder 4"/>
          <p:cNvSpPr>
            <a:spLocks noGrp="1"/>
          </p:cNvSpPr>
          <p:nvPr>
            <p:ph type="dt" sz="half" idx="10"/>
          </p:nvPr>
        </p:nvSpPr>
        <p:spPr>
          <a:xfrm rot="900000">
            <a:off x="6992938" y="571500"/>
            <a:ext cx="1524000" cy="365125"/>
          </a:xfrm>
        </p:spPr>
        <p:txBody>
          <a:bodyPr/>
          <a:lstStyle>
            <a:lvl1pPr algn="l">
              <a:defRPr/>
            </a:lvl1pPr>
          </a:lstStyle>
          <a:p>
            <a:pPr>
              <a:defRPr/>
            </a:pPr>
            <a:fld id="{E68C8A23-C833-4B29-A457-3C7F70BD49C3}" type="datetimeFigureOut">
              <a:rPr lang="fr-FR"/>
              <a:pPr>
                <a:defRPr/>
              </a:pPr>
              <a:t>16/03/2014</a:t>
            </a:fld>
            <a:endParaRPr lang="fr-FR"/>
          </a:p>
        </p:txBody>
      </p:sp>
      <p:sp>
        <p:nvSpPr>
          <p:cNvPr id="10" name="Footer Placeholder 5"/>
          <p:cNvSpPr>
            <a:spLocks noGrp="1"/>
          </p:cNvSpPr>
          <p:nvPr>
            <p:ph type="ftr" sz="quarter" idx="11"/>
          </p:nvPr>
        </p:nvSpPr>
        <p:spPr>
          <a:xfrm rot="900000">
            <a:off x="647700" y="5162550"/>
            <a:ext cx="2976563" cy="365125"/>
          </a:xfrm>
        </p:spPr>
        <p:txBody>
          <a:bodyPr/>
          <a:lstStyle>
            <a:lvl1pPr algn="l">
              <a:defRPr/>
            </a:lvl1pPr>
          </a:lstStyle>
          <a:p>
            <a:pPr>
              <a:defRPr/>
            </a:pPr>
            <a:endParaRPr lang="fr-FR"/>
          </a:p>
        </p:txBody>
      </p:sp>
      <p:sp>
        <p:nvSpPr>
          <p:cNvPr id="11" name="Slide Number Placeholder 6"/>
          <p:cNvSpPr>
            <a:spLocks noGrp="1"/>
          </p:cNvSpPr>
          <p:nvPr>
            <p:ph type="sldNum" sz="quarter" idx="12"/>
          </p:nvPr>
        </p:nvSpPr>
        <p:spPr>
          <a:xfrm rot="900000">
            <a:off x="7046913" y="390525"/>
            <a:ext cx="1962150" cy="365125"/>
          </a:xfrm>
        </p:spPr>
        <p:txBody>
          <a:bodyPr/>
          <a:lstStyle>
            <a:lvl1pPr algn="l">
              <a:defRPr/>
            </a:lvl1pPr>
          </a:lstStyle>
          <a:p>
            <a:pPr>
              <a:defRPr/>
            </a:pPr>
            <a:fld id="{455FBC68-FBC9-465F-BD8A-449E07A1E120}" type="slidenum">
              <a:rPr lang="fr-FR"/>
              <a:pPr>
                <a:defRPr/>
              </a:pPr>
              <a:t>‹N°›</a:t>
            </a:fld>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Scan1080Base.png"/>
          <p:cNvPicPr>
            <a:picLocks noChangeAspect="1"/>
          </p:cNvPicPr>
          <p:nvPr/>
        </p:nvPicPr>
        <p:blipFill>
          <a:blip r:embed="rId13">
            <a:lum bright="-38000"/>
          </a:blip>
          <a:srcRect/>
          <a:stretch>
            <a:fillRect/>
          </a:stretch>
        </p:blipFill>
        <p:spPr bwMode="auto">
          <a:xfrm>
            <a:off x="0" y="0"/>
            <a:ext cx="9144000" cy="6858000"/>
          </a:xfrm>
          <a:prstGeom prst="rect">
            <a:avLst/>
          </a:prstGeom>
          <a:noFill/>
          <a:ln w="9525">
            <a:noFill/>
            <a:miter lim="800000"/>
            <a:headEnd/>
            <a:tailEnd/>
          </a:ln>
        </p:spPr>
      </p:pic>
      <p:sp>
        <p:nvSpPr>
          <p:cNvPr id="2" name="Title Placeholder 1"/>
          <p:cNvSpPr>
            <a:spLocks noGrp="1"/>
          </p:cNvSpPr>
          <p:nvPr>
            <p:ph type="title"/>
          </p:nvPr>
        </p:nvSpPr>
        <p:spPr>
          <a:xfrm rot="-5400000">
            <a:off x="-673893" y="2807493"/>
            <a:ext cx="5321300" cy="1839913"/>
          </a:xfrm>
          <a:prstGeom prst="rect">
            <a:avLst/>
          </a:prstGeom>
        </p:spPr>
        <p:txBody>
          <a:bodyPr vert="horz" lIns="91440" tIns="45720" rIns="91440" bIns="45720" rtlCol="0" anchor="b">
            <a:normAutofit/>
          </a:bodyPr>
          <a:lstStyle/>
          <a:p>
            <a:r>
              <a:rPr lang="fr-FR" smtClean="0"/>
              <a:t>Cliquez et modifiez le titre</a:t>
            </a:r>
            <a:endParaRPr lang="en-US" dirty="0"/>
          </a:p>
        </p:txBody>
      </p:sp>
      <p:sp>
        <p:nvSpPr>
          <p:cNvPr id="3" name="Text Placeholder 2"/>
          <p:cNvSpPr>
            <a:spLocks noGrp="1"/>
          </p:cNvSpPr>
          <p:nvPr>
            <p:ph type="body" idx="1"/>
          </p:nvPr>
        </p:nvSpPr>
        <p:spPr>
          <a:xfrm>
            <a:off x="3657600" y="990600"/>
            <a:ext cx="5027613" cy="47831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162800" y="6096000"/>
            <a:ext cx="15240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effectLst/>
                <a:latin typeface="+mn-lt"/>
                <a:cs typeface="+mn-cs"/>
              </a:defRPr>
            </a:lvl1pPr>
          </a:lstStyle>
          <a:p>
            <a:pPr>
              <a:defRPr/>
            </a:pPr>
            <a:fld id="{9E7BE6B8-EB1B-4326-9431-F39D5167A5A2}" type="datetimeFigureOut">
              <a:rPr lang="fr-FR"/>
              <a:pPr>
                <a:defRPr/>
              </a:pPr>
              <a:t>16/03/2014</a:t>
            </a:fld>
            <a:endParaRPr lang="fr-FR"/>
          </a:p>
        </p:txBody>
      </p:sp>
      <p:sp>
        <p:nvSpPr>
          <p:cNvPr id="5" name="Footer Placeholder 4"/>
          <p:cNvSpPr>
            <a:spLocks noGrp="1"/>
          </p:cNvSpPr>
          <p:nvPr>
            <p:ph type="ftr" sz="quarter" idx="3"/>
          </p:nvPr>
        </p:nvSpPr>
        <p:spPr>
          <a:xfrm>
            <a:off x="4038600" y="6096000"/>
            <a:ext cx="3124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Slide Number Placeholder 5"/>
          <p:cNvSpPr>
            <a:spLocks noGrp="1"/>
          </p:cNvSpPr>
          <p:nvPr>
            <p:ph type="sldNum" sz="quarter" idx="4"/>
          </p:nvPr>
        </p:nvSpPr>
        <p:spPr>
          <a:xfrm>
            <a:off x="712788" y="531813"/>
            <a:ext cx="2133600" cy="365125"/>
          </a:xfrm>
          <a:prstGeom prst="rect">
            <a:avLst/>
          </a:prstGeom>
        </p:spPr>
        <p:txBody>
          <a:bodyPr vert="horz" lIns="91440" tIns="45720" rIns="91440" bIns="45720" rtlCol="0" anchor="ctr"/>
          <a:lstStyle>
            <a:lvl1pPr algn="r" fontAlgn="auto">
              <a:spcBef>
                <a:spcPts val="0"/>
              </a:spcBef>
              <a:spcAft>
                <a:spcPts val="0"/>
              </a:spcAft>
              <a:defRPr sz="2400">
                <a:solidFill>
                  <a:schemeClr val="tx1">
                    <a:tint val="75000"/>
                  </a:schemeClr>
                </a:solidFill>
                <a:latin typeface="+mn-lt"/>
                <a:cs typeface="+mn-cs"/>
              </a:defRPr>
            </a:lvl1pPr>
          </a:lstStyle>
          <a:p>
            <a:pPr>
              <a:defRPr/>
            </a:pPr>
            <a:fld id="{47F80496-9E2C-46D2-B901-D3E75CC4475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4366" r:id="rId1"/>
    <p:sldLayoutId id="2147484367" r:id="rId2"/>
    <p:sldLayoutId id="2147484368" r:id="rId3"/>
    <p:sldLayoutId id="2147484369" r:id="rId4"/>
    <p:sldLayoutId id="2147484370" r:id="rId5"/>
    <p:sldLayoutId id="2147484371" r:id="rId6"/>
    <p:sldLayoutId id="2147484372" r:id="rId7"/>
    <p:sldLayoutId id="2147484373" r:id="rId8"/>
    <p:sldLayoutId id="2147484374" r:id="rId9"/>
    <p:sldLayoutId id="2147484375" r:id="rId10"/>
    <p:sldLayoutId id="2147484376" r:id="rId11"/>
  </p:sldLayoutIdLst>
  <p:transition/>
  <p:timing>
    <p:tnLst>
      <p:par>
        <p:cTn id="1" dur="indefinite" restart="never" nodeType="tmRoot"/>
      </p:par>
    </p:tnLst>
  </p:timing>
  <p:txStyles>
    <p:titleStyle>
      <a:lvl1pPr algn="r" rtl="0" eaLnBrk="0" fontAlgn="base" hangingPunct="0">
        <a:spcBef>
          <a:spcPct val="0"/>
        </a:spcBef>
        <a:spcAft>
          <a:spcPct val="0"/>
        </a:spcAft>
        <a:defRPr sz="4400" kern="1200">
          <a:solidFill>
            <a:schemeClr val="tx1"/>
          </a:solidFill>
          <a:effectLst>
            <a:outerShdw blurRad="38100" dist="38100" dir="2700000" algn="tl">
              <a:srgbClr val="000000">
                <a:alpha val="43137"/>
              </a:srgbClr>
            </a:outerShdw>
          </a:effectLst>
          <a:latin typeface="+mj-lt"/>
          <a:ea typeface="+mj-ea"/>
          <a:cs typeface="+mj-cs"/>
        </a:defRPr>
      </a:lvl1pPr>
      <a:lvl2pPr algn="r" rtl="0" eaLnBrk="0" fontAlgn="base" hangingPunct="0">
        <a:spcBef>
          <a:spcPct val="0"/>
        </a:spcBef>
        <a:spcAft>
          <a:spcPct val="0"/>
        </a:spcAft>
        <a:defRPr sz="4400">
          <a:solidFill>
            <a:schemeClr val="tx1"/>
          </a:solidFill>
          <a:latin typeface="Rockwell" pitchFamily="18" charset="0"/>
        </a:defRPr>
      </a:lvl2pPr>
      <a:lvl3pPr algn="r" rtl="0" eaLnBrk="0" fontAlgn="base" hangingPunct="0">
        <a:spcBef>
          <a:spcPct val="0"/>
        </a:spcBef>
        <a:spcAft>
          <a:spcPct val="0"/>
        </a:spcAft>
        <a:defRPr sz="4400">
          <a:solidFill>
            <a:schemeClr val="tx1"/>
          </a:solidFill>
          <a:latin typeface="Rockwell" pitchFamily="18" charset="0"/>
        </a:defRPr>
      </a:lvl3pPr>
      <a:lvl4pPr algn="r" rtl="0" eaLnBrk="0" fontAlgn="base" hangingPunct="0">
        <a:spcBef>
          <a:spcPct val="0"/>
        </a:spcBef>
        <a:spcAft>
          <a:spcPct val="0"/>
        </a:spcAft>
        <a:defRPr sz="4400">
          <a:solidFill>
            <a:schemeClr val="tx1"/>
          </a:solidFill>
          <a:latin typeface="Rockwell" pitchFamily="18" charset="0"/>
        </a:defRPr>
      </a:lvl4pPr>
      <a:lvl5pPr algn="r" rtl="0" eaLnBrk="0" fontAlgn="base" hangingPunct="0">
        <a:spcBef>
          <a:spcPct val="0"/>
        </a:spcBef>
        <a:spcAft>
          <a:spcPct val="0"/>
        </a:spcAft>
        <a:defRPr sz="4400">
          <a:solidFill>
            <a:schemeClr val="tx1"/>
          </a:solidFill>
          <a:latin typeface="Rockwell"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125" indent="-365125" algn="l" rtl="0" eaLnBrk="0" fontAlgn="base" hangingPunct="0">
        <a:spcBef>
          <a:spcPct val="20000"/>
        </a:spcBef>
        <a:spcAft>
          <a:spcPts val="600"/>
        </a:spcAft>
        <a:buSzPct val="14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0250" indent="-365125" algn="l" rtl="0" eaLnBrk="0" fontAlgn="base" hangingPunct="0">
        <a:spcBef>
          <a:spcPct val="20000"/>
        </a:spcBef>
        <a:spcAft>
          <a:spcPts val="600"/>
        </a:spcAft>
        <a:buSzPct val="14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6963" indent="-319088" algn="l" rtl="0" eaLnBrk="0" fontAlgn="base" hangingPunct="0">
        <a:spcBef>
          <a:spcPct val="20000"/>
        </a:spcBef>
        <a:spcAft>
          <a:spcPts val="600"/>
        </a:spcAft>
        <a:buSzPct val="14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3050" algn="l" rtl="0" eaLnBrk="0" fontAlgn="base" hangingPunct="0">
        <a:spcBef>
          <a:spcPct val="20000"/>
        </a:spcBef>
        <a:spcAft>
          <a:spcPts val="600"/>
        </a:spcAft>
        <a:buSzPct val="140000"/>
        <a:buFont typeface="Wingdings" pitchFamily="2" charset="2"/>
        <a:buChar char=""/>
        <a:defRPr kern="1200">
          <a:solidFill>
            <a:schemeClr val="tx1"/>
          </a:solidFill>
          <a:effectLst>
            <a:outerShdw blurRad="38100" dist="38100" dir="2700000" algn="tl">
              <a:srgbClr val="000000">
                <a:alpha val="43137"/>
              </a:srgbClr>
            </a:outerShdw>
          </a:effectLst>
          <a:latin typeface="+mn-lt"/>
          <a:ea typeface="+mn-ea"/>
          <a:cs typeface="+mn-cs"/>
        </a:defRPr>
      </a:lvl4pPr>
      <a:lvl5pPr marL="1644650" indent="-273050" algn="l" rtl="0" eaLnBrk="0" fontAlgn="base" hangingPunct="0">
        <a:spcBef>
          <a:spcPct val="20000"/>
        </a:spcBef>
        <a:spcAft>
          <a:spcPts val="600"/>
        </a:spcAft>
        <a:buSzPct val="140000"/>
        <a:buFont typeface="Wingdings" pitchFamily="2" charset="2"/>
        <a:buChar char=""/>
        <a:defRPr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allocine.fr/video/player_gen_cmedia=19449993&amp;cfilm=215366.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www.allocine.fr/film/fichefilm_gen_cfilm=205577.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bollagnier@acteurspublics.co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rot="20700000">
            <a:off x="831850" y="3055938"/>
            <a:ext cx="5984875" cy="1606550"/>
          </a:xfrm>
        </p:spPr>
        <p:txBody>
          <a:bodyPr>
            <a:normAutofit fontScale="90000"/>
          </a:bodyPr>
          <a:lstStyle/>
          <a:p>
            <a:pPr eaLnBrk="1" fontAlgn="auto" hangingPunct="1">
              <a:spcAft>
                <a:spcPts val="0"/>
              </a:spcAft>
              <a:defRPr/>
            </a:pPr>
            <a:r>
              <a:rPr lang="fr-FR" dirty="0" smtClean="0">
                <a:solidFill>
                  <a:srgbClr val="073E87"/>
                </a:solidFill>
              </a:rPr>
              <a:t/>
            </a:r>
            <a:br>
              <a:rPr lang="fr-FR" dirty="0" smtClean="0">
                <a:solidFill>
                  <a:srgbClr val="073E87"/>
                </a:solidFill>
              </a:rPr>
            </a:br>
            <a:endParaRPr lang="fr-FR" sz="4900" dirty="0">
              <a:solidFill>
                <a:srgbClr val="073E87"/>
              </a:solidFill>
            </a:endParaRPr>
          </a:p>
        </p:txBody>
      </p:sp>
      <p:sp>
        <p:nvSpPr>
          <p:cNvPr id="5" name="Titre 1"/>
          <p:cNvSpPr>
            <a:spLocks noGrp="1"/>
          </p:cNvSpPr>
          <p:nvPr>
            <p:ph type="subTitle" idx="1"/>
          </p:nvPr>
        </p:nvSpPr>
        <p:spPr>
          <a:xfrm rot="20700000">
            <a:off x="328613" y="1684338"/>
            <a:ext cx="5919787" cy="1655762"/>
          </a:xfrm>
        </p:spPr>
        <p:txBody>
          <a:bodyPr wrap="square" numCol="1" anchor="t" anchorCtr="0" compatLnSpc="1">
            <a:prstTxWarp prst="textNoShape">
              <a:avLst/>
            </a:prstTxWarp>
            <a:noAutofit/>
          </a:bodyPr>
          <a:lstStyle/>
          <a:p>
            <a:pPr eaLnBrk="1">
              <a:defRPr/>
            </a:pPr>
            <a:r>
              <a:rPr lang="fr-FR" b="1" dirty="0" smtClean="0">
                <a:solidFill>
                  <a:srgbClr val="052E65"/>
                </a:solidFill>
                <a:effectLst/>
              </a:rPr>
              <a:t>FESTIVAL FORUM </a:t>
            </a:r>
          </a:p>
          <a:p>
            <a:pPr eaLnBrk="1">
              <a:defRPr/>
            </a:pPr>
            <a:r>
              <a:rPr lang="fr-FR" b="1" dirty="0" smtClean="0">
                <a:solidFill>
                  <a:srgbClr val="052E65"/>
                </a:solidFill>
                <a:effectLst/>
              </a:rPr>
              <a:t>DU FILM DOCUMENTAIRE </a:t>
            </a:r>
          </a:p>
          <a:p>
            <a:pPr eaLnBrk="1">
              <a:defRPr/>
            </a:pPr>
            <a:r>
              <a:rPr lang="fr-FR" b="1" dirty="0" smtClean="0">
                <a:solidFill>
                  <a:srgbClr val="052E65"/>
                </a:solidFill>
                <a:effectLst/>
              </a:rPr>
              <a:t>DE POLITIQUE PUBLIQUE</a:t>
            </a:r>
          </a:p>
          <a:p>
            <a:pPr eaLnBrk="1">
              <a:defRPr/>
            </a:pPr>
            <a:endParaRPr lang="fr-FR" sz="1400" b="1" dirty="0" smtClean="0">
              <a:solidFill>
                <a:schemeClr val="accent2"/>
              </a:solidFill>
              <a:effectLst/>
            </a:endParaRPr>
          </a:p>
          <a:p>
            <a:pPr eaLnBrk="1">
              <a:defRPr/>
            </a:pPr>
            <a:r>
              <a:rPr lang="fr-FR" b="1" dirty="0" smtClean="0">
                <a:solidFill>
                  <a:srgbClr val="052E65"/>
                </a:solidFill>
                <a:effectLst/>
              </a:rPr>
              <a:t>Organisé l</a:t>
            </a:r>
            <a:r>
              <a:rPr lang="fr-FR" b="1" dirty="0" smtClean="0">
                <a:solidFill>
                  <a:srgbClr val="052E65"/>
                </a:solidFill>
              </a:rPr>
              <a:t>es </a:t>
            </a:r>
            <a:r>
              <a:rPr lang="fr-FR" b="1" dirty="0">
                <a:solidFill>
                  <a:srgbClr val="052E65"/>
                </a:solidFill>
              </a:rPr>
              <a:t>1</a:t>
            </a:r>
            <a:r>
              <a:rPr lang="fr-FR" b="1" baseline="30000" dirty="0">
                <a:solidFill>
                  <a:srgbClr val="052E65"/>
                </a:solidFill>
              </a:rPr>
              <a:t>er</a:t>
            </a:r>
            <a:r>
              <a:rPr lang="fr-FR" b="1" dirty="0">
                <a:solidFill>
                  <a:srgbClr val="052E65"/>
                </a:solidFill>
              </a:rPr>
              <a:t>, 2 et 3 </a:t>
            </a:r>
            <a:r>
              <a:rPr lang="fr-FR" b="1" dirty="0" smtClean="0">
                <a:solidFill>
                  <a:srgbClr val="052E65"/>
                </a:solidFill>
              </a:rPr>
              <a:t>juillet 2014  </a:t>
            </a:r>
            <a:endParaRPr lang="fr-FR" b="1" dirty="0">
              <a:solidFill>
                <a:srgbClr val="052E65"/>
              </a:solidFill>
            </a:endParaRPr>
          </a:p>
          <a:p>
            <a:pPr>
              <a:lnSpc>
                <a:spcPct val="80000"/>
              </a:lnSpc>
              <a:defRPr/>
            </a:pPr>
            <a:r>
              <a:rPr lang="fr-FR" b="1" dirty="0">
                <a:solidFill>
                  <a:srgbClr val="052E65"/>
                </a:solidFill>
              </a:rPr>
              <a:t>à</a:t>
            </a:r>
            <a:r>
              <a:rPr lang="fr-FR" b="1" dirty="0" smtClean="0">
                <a:solidFill>
                  <a:srgbClr val="052E65"/>
                </a:solidFill>
              </a:rPr>
              <a:t> l’occasion des Rencontres des Acteurs publics au </a:t>
            </a:r>
            <a:r>
              <a:rPr lang="fr-FR" b="1" dirty="0">
                <a:solidFill>
                  <a:srgbClr val="052E65"/>
                </a:solidFill>
              </a:rPr>
              <a:t>Conseil économique, social et </a:t>
            </a:r>
            <a:r>
              <a:rPr lang="fr-FR" b="1" dirty="0" smtClean="0">
                <a:solidFill>
                  <a:srgbClr val="052E65"/>
                </a:solidFill>
              </a:rPr>
              <a:t>environnemental</a:t>
            </a:r>
          </a:p>
          <a:p>
            <a:pPr>
              <a:lnSpc>
                <a:spcPct val="80000"/>
              </a:lnSpc>
              <a:defRPr/>
            </a:pPr>
            <a:r>
              <a:rPr lang="fr-FR" sz="1400" b="1" dirty="0" smtClean="0">
                <a:solidFill>
                  <a:srgbClr val="052E65"/>
                </a:solidFill>
              </a:rPr>
              <a:t>par</a:t>
            </a:r>
            <a:endParaRPr lang="fr-FR" sz="1400" b="1" dirty="0">
              <a:solidFill>
                <a:srgbClr val="000000"/>
              </a:solidFill>
            </a:endParaRPr>
          </a:p>
          <a:p>
            <a:pPr eaLnBrk="1">
              <a:defRPr/>
            </a:pPr>
            <a:endParaRPr lang="fr-FR" b="1" dirty="0">
              <a:solidFill>
                <a:schemeClr val="accent2"/>
              </a:solidFill>
              <a:effectLst/>
            </a:endParaRPr>
          </a:p>
          <a:p>
            <a:pPr eaLnBrk="1">
              <a:defRPr/>
            </a:pPr>
            <a:endParaRPr lang="fr-FR" dirty="0" smtClean="0">
              <a:solidFill>
                <a:schemeClr val="accent2"/>
              </a:solidFill>
              <a:effectLst/>
            </a:endParaRPr>
          </a:p>
          <a:p>
            <a:pPr eaLnBrk="1">
              <a:lnSpc>
                <a:spcPct val="60000"/>
              </a:lnSpc>
              <a:defRPr/>
            </a:pPr>
            <a:endParaRPr lang="fr-FR" sz="1800" b="1" dirty="0" smtClean="0">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endParaRPr lang="fr-FR" sz="1800" dirty="0" smtClean="0">
              <a:effectLst>
                <a:outerShdw blurRad="38100" dist="38100" dir="2700000" algn="tl">
                  <a:srgbClr val="C0C0C0"/>
                </a:outerShdw>
              </a:effectLst>
            </a:endParaRPr>
          </a:p>
          <a:p>
            <a:pPr eaLnBrk="1" hangingPunct="1">
              <a:spcBef>
                <a:spcPct val="0"/>
              </a:spcBef>
              <a:defRPr/>
            </a:pPr>
            <a:r>
              <a:rPr lang="fr-FR" sz="1800" dirty="0" smtClean="0">
                <a:effectLst>
                  <a:outerShdw blurRad="38100" dist="38100" dir="2700000" algn="tl">
                    <a:srgbClr val="C0C0C0"/>
                  </a:outerShdw>
                </a:effectLst>
              </a:rPr>
              <a:t>Dépôt </a:t>
            </a:r>
            <a:r>
              <a:rPr lang="fr-FR" sz="1800" dirty="0" err="1" smtClean="0">
                <a:effectLst>
                  <a:outerShdw blurRad="38100" dist="38100" dir="2700000" algn="tl">
                    <a:srgbClr val="C0C0C0"/>
                  </a:outerShdw>
                </a:effectLst>
              </a:rPr>
              <a:t>Scam</a:t>
            </a:r>
            <a:r>
              <a:rPr lang="fr-FR" sz="1800" dirty="0" smtClean="0">
                <a:effectLst>
                  <a:outerShdw blurRad="38100" dist="38100" dir="2700000" algn="tl">
                    <a:srgbClr val="C0C0C0"/>
                  </a:outerShdw>
                </a:effectLst>
              </a:rPr>
              <a:t> 2012-10-01115</a:t>
            </a:r>
          </a:p>
          <a:p>
            <a:pPr eaLnBrk="1" hangingPunct="1">
              <a:spcBef>
                <a:spcPct val="0"/>
              </a:spcBef>
              <a:defRPr/>
            </a:pPr>
            <a:r>
              <a:rPr lang="fr-FR" sz="1800" dirty="0" smtClean="0">
                <a:solidFill>
                  <a:schemeClr val="accent1"/>
                </a:solidFill>
                <a:effectLst>
                  <a:outerShdw blurRad="38100" dist="38100" dir="2700000" algn="tl">
                    <a:srgbClr val="C0C0C0"/>
                  </a:outerShdw>
                </a:effectLst>
              </a:rPr>
              <a:t> </a:t>
            </a:r>
          </a:p>
        </p:txBody>
      </p:sp>
      <p:pic>
        <p:nvPicPr>
          <p:cNvPr id="15363" name="Image 2"/>
          <p:cNvPicPr>
            <a:picLocks noChangeAspect="1"/>
          </p:cNvPicPr>
          <p:nvPr/>
        </p:nvPicPr>
        <p:blipFill>
          <a:blip r:embed="rId3"/>
          <a:srcRect/>
          <a:stretch>
            <a:fillRect/>
          </a:stretch>
        </p:blipFill>
        <p:spPr bwMode="auto">
          <a:xfrm rot="-907614">
            <a:off x="5816600" y="4791075"/>
            <a:ext cx="2806700" cy="577850"/>
          </a:xfrm>
          <a:prstGeom prst="rect">
            <a:avLst/>
          </a:prstGeom>
          <a:noFill/>
          <a:ln w="9525">
            <a:solidFill>
              <a:schemeClr val="tx2"/>
            </a:solid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ZoneTexte 7"/>
          <p:cNvSpPr txBox="1">
            <a:spLocks noChangeArrowheads="1"/>
          </p:cNvSpPr>
          <p:nvPr/>
        </p:nvSpPr>
        <p:spPr bwMode="auto">
          <a:xfrm>
            <a:off x="800100" y="890588"/>
            <a:ext cx="7648575" cy="4659312"/>
          </a:xfrm>
          <a:prstGeom prst="rect">
            <a:avLst/>
          </a:prstGeom>
          <a:noFill/>
          <a:ln w="9525">
            <a:noFill/>
            <a:miter lim="800000"/>
            <a:headEnd/>
            <a:tailEnd/>
          </a:ln>
        </p:spPr>
        <p:txBody>
          <a:bodyPr>
            <a:spAutoFit/>
          </a:bodyPr>
          <a:lstStyle/>
          <a:p>
            <a:pPr algn="just"/>
            <a:r>
              <a:rPr lang="fr-FR" sz="1400">
                <a:latin typeface="Rockwell" pitchFamily="18" charset="0"/>
              </a:rPr>
              <a:t>D’un côté, on constate l’intérêt jamais démenti des Français pour la politique et le débat d’idées autour des politiques publiques.</a:t>
            </a:r>
          </a:p>
          <a:p>
            <a:pPr algn="just"/>
            <a:endParaRPr lang="fr-FR" sz="1400">
              <a:latin typeface="Rockwell" pitchFamily="18" charset="0"/>
            </a:endParaRPr>
          </a:p>
          <a:p>
            <a:pPr algn="just"/>
            <a:r>
              <a:rPr lang="fr-FR" sz="1400">
                <a:latin typeface="Rockwell" pitchFamily="18" charset="0"/>
              </a:rPr>
              <a:t>De l’autre, de nombreux réalisateurs de documentaires se sont saisi de ces sujets pour interroger les politiques publiques.</a:t>
            </a:r>
          </a:p>
          <a:p>
            <a:pPr algn="just" hangingPunct="0"/>
            <a:endParaRPr lang="fr-FR" sz="1400">
              <a:latin typeface="Rockwell" pitchFamily="18" charset="0"/>
            </a:endParaRPr>
          </a:p>
          <a:p>
            <a:pPr algn="just" hangingPunct="0"/>
            <a:r>
              <a:rPr lang="fr-FR" sz="1400">
                <a:latin typeface="Rockwell" pitchFamily="18" charset="0"/>
              </a:rPr>
              <a:t>A ce titre, </a:t>
            </a:r>
            <a:r>
              <a:rPr lang="fr-FR" sz="1400" b="1">
                <a:latin typeface="Rockwell" pitchFamily="18" charset="0"/>
              </a:rPr>
              <a:t>le film documentaire peut être considéré comme un acteur public dans le sens où il éveille les consciences et permet de poser les termes du débat public.</a:t>
            </a:r>
          </a:p>
          <a:p>
            <a:pPr algn="just"/>
            <a:r>
              <a:rPr lang="fr-FR" sz="1400">
                <a:latin typeface="Rockwell" pitchFamily="18" charset="0"/>
              </a:rPr>
              <a:t> </a:t>
            </a:r>
          </a:p>
          <a:p>
            <a:pPr algn="just"/>
            <a:r>
              <a:rPr lang="fr-FR" sz="1400">
                <a:latin typeface="Rockwell" pitchFamily="18" charset="0"/>
              </a:rPr>
              <a:t>C'est à partir de ce double constat qu'Acteurs publics a décidé de créer le Festival-Forum du Film documentaire de politique publique. Car les documentaires consacrés aux politiques publiques sont aujourd’hui si nombreux qu’ils méritaient de faire l’objet d’un festival propre. </a:t>
            </a:r>
          </a:p>
          <a:p>
            <a:pPr algn="just" hangingPunct="0"/>
            <a:r>
              <a:rPr lang="fr-FR" sz="1400">
                <a:latin typeface="Rockwell" pitchFamily="18" charset="0"/>
              </a:rPr>
              <a:t> </a:t>
            </a:r>
          </a:p>
          <a:p>
            <a:pPr algn="just" hangingPunct="0"/>
            <a:r>
              <a:rPr lang="fr-FR" sz="1400" b="1">
                <a:latin typeface="Rockwell" pitchFamily="18" charset="0"/>
              </a:rPr>
              <a:t>Acteurs publics – après avoir testé la formule en 2013 lors des Rencontres des Acteurs publics traditionnellement organisées au Conseil économique, social et environnemental –, a ainsi conçu le projet de créer un festival dont l’ambition est d’être un lieu de débats et de rencontres entre le monde du cinéma, des acteurs publics et le grand public. </a:t>
            </a:r>
            <a:endParaRPr lang="fr-FR" sz="1400">
              <a:latin typeface="Rockwell" pitchFamily="18" charset="0"/>
            </a:endParaRPr>
          </a:p>
          <a:p>
            <a:pPr algn="just" hangingPunct="0">
              <a:lnSpc>
                <a:spcPct val="120000"/>
              </a:lnSpc>
            </a:pPr>
            <a:endParaRPr lang="fr-FR" sz="1400" b="1">
              <a:solidFill>
                <a:srgbClr val="000000"/>
              </a:solidFill>
              <a:latin typeface="Rockwell" pitchFamily="18" charset="0"/>
            </a:endParaRPr>
          </a:p>
          <a:p>
            <a:pPr algn="just"/>
            <a:r>
              <a:rPr lang="fr-FR" sz="1400">
                <a:latin typeface="Rockwell" pitchFamily="18" charset="0"/>
              </a:rPr>
              <a:t> </a:t>
            </a:r>
          </a:p>
        </p:txBody>
      </p:sp>
      <p:sp>
        <p:nvSpPr>
          <p:cNvPr id="5" name="Titre 1"/>
          <p:cNvSpPr txBox="1">
            <a:spLocks/>
          </p:cNvSpPr>
          <p:nvPr/>
        </p:nvSpPr>
        <p:spPr>
          <a:xfrm>
            <a:off x="3444875" y="4676775"/>
            <a:ext cx="5003800" cy="1300163"/>
          </a:xfrm>
          <a:prstGeom prst="rect">
            <a:avLst/>
          </a:prstGeom>
        </p:spPr>
        <p:txBody>
          <a:bodyPr anchor="b"/>
          <a:lst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lnSpc>
                <a:spcPct val="80000"/>
              </a:lnSpc>
              <a:spcAft>
                <a:spcPts val="0"/>
              </a:spcAft>
              <a:defRPr/>
            </a:pPr>
            <a:r>
              <a:rPr lang="fr-FR" sz="3200" dirty="0" smtClean="0">
                <a:solidFill>
                  <a:srgbClr val="052E65"/>
                </a:solidFill>
              </a:rPr>
              <a:t>Le documentaire </a:t>
            </a:r>
            <a:br>
              <a:rPr lang="fr-FR" sz="3200" dirty="0" smtClean="0">
                <a:solidFill>
                  <a:srgbClr val="052E65"/>
                </a:solidFill>
              </a:rPr>
            </a:br>
            <a:r>
              <a:rPr lang="fr-FR" sz="3200" dirty="0" smtClean="0">
                <a:solidFill>
                  <a:srgbClr val="052E65"/>
                </a:solidFill>
              </a:rPr>
              <a:t>acteur du débat public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4737100" y="5353050"/>
            <a:ext cx="3581400" cy="768350"/>
          </a:xfrm>
        </p:spPr>
        <p:txBody>
          <a:bodyPr>
            <a:normAutofit fontScale="90000"/>
          </a:bodyPr>
          <a:lstStyle/>
          <a:p>
            <a:pPr eaLnBrk="1" fontAlgn="auto" hangingPunct="1">
              <a:spcAft>
                <a:spcPts val="0"/>
              </a:spcAft>
              <a:defRPr/>
            </a:pPr>
            <a:r>
              <a:rPr lang="fr-FR" sz="3200" dirty="0" smtClean="0">
                <a:solidFill>
                  <a:srgbClr val="073E87"/>
                </a:solidFill>
              </a:rPr>
              <a:t>Un Festival - forum</a:t>
            </a:r>
            <a:endParaRPr lang="fr-FR" sz="3200" dirty="0">
              <a:solidFill>
                <a:srgbClr val="073E87"/>
              </a:solidFill>
            </a:endParaRPr>
          </a:p>
        </p:txBody>
      </p:sp>
      <p:sp>
        <p:nvSpPr>
          <p:cNvPr id="8" name="ZoneTexte 7"/>
          <p:cNvSpPr txBox="1"/>
          <p:nvPr/>
        </p:nvSpPr>
        <p:spPr>
          <a:xfrm>
            <a:off x="814388" y="303213"/>
            <a:ext cx="7845425" cy="5940425"/>
          </a:xfrm>
          <a:prstGeom prst="rect">
            <a:avLst/>
          </a:prstGeom>
          <a:noFill/>
        </p:spPr>
        <p:txBody>
          <a:bodyPr>
            <a:spAutoFit/>
          </a:bodyPr>
          <a:lstStyle/>
          <a:p>
            <a:pPr algn="just" fontAlgn="auto" hangingPunct="0">
              <a:spcBef>
                <a:spcPts val="0"/>
              </a:spcBef>
              <a:spcAft>
                <a:spcPts val="0"/>
              </a:spcAft>
              <a:defRPr/>
            </a:pPr>
            <a:r>
              <a:rPr lang="fr-FR" sz="2400" b="1" dirty="0">
                <a:solidFill>
                  <a:srgbClr val="052E65"/>
                </a:solidFill>
                <a:latin typeface="+mn-lt"/>
                <a:cs typeface="+mn-cs"/>
              </a:rPr>
              <a:t>Un festival – Forum</a:t>
            </a:r>
          </a:p>
          <a:p>
            <a:pPr algn="just" fontAlgn="auto" hangingPunct="0">
              <a:spcBef>
                <a:spcPts val="0"/>
              </a:spcBef>
              <a:spcAft>
                <a:spcPts val="0"/>
              </a:spcAft>
              <a:defRPr/>
            </a:pPr>
            <a:endParaRPr lang="fr-FR" sz="2400" dirty="0">
              <a:solidFill>
                <a:srgbClr val="000000"/>
              </a:solidFill>
              <a:latin typeface="+mn-lt"/>
              <a:cs typeface="+mn-cs"/>
            </a:endParaRPr>
          </a:p>
          <a:p>
            <a:pPr marL="285750" indent="-285750" algn="just" fontAlgn="auto" hangingPunct="0">
              <a:spcBef>
                <a:spcPts val="0"/>
              </a:spcBef>
              <a:spcAft>
                <a:spcPts val="0"/>
              </a:spcAft>
              <a:buFont typeface="Wingdings" charset="2"/>
              <a:buChar char="§"/>
              <a:defRPr/>
            </a:pPr>
            <a:r>
              <a:rPr lang="fr-FR" sz="1400" b="1" dirty="0">
                <a:latin typeface="+mn-lt"/>
                <a:cs typeface="+mn-cs"/>
              </a:rPr>
              <a:t>12 projections</a:t>
            </a:r>
            <a:r>
              <a:rPr lang="fr-FR" sz="1400" dirty="0">
                <a:latin typeface="+mn-lt"/>
                <a:cs typeface="+mn-cs"/>
              </a:rPr>
              <a:t> retransmises en direct sur Acteurs publics TV suivies de</a:t>
            </a:r>
            <a:r>
              <a:rPr lang="fr-FR" sz="1400" b="1" dirty="0">
                <a:latin typeface="+mn-lt"/>
                <a:cs typeface="+mn-cs"/>
              </a:rPr>
              <a:t> débats</a:t>
            </a:r>
            <a:r>
              <a:rPr lang="fr-FR" sz="1400" dirty="0">
                <a:latin typeface="+mn-lt"/>
                <a:cs typeface="+mn-cs"/>
              </a:rPr>
              <a:t> entre le réalisateur ou l’auteur, un élu, un haut fonctionnaire ou une personnalité experte directement interpellés par le sujet du documentaire présenté ; </a:t>
            </a:r>
          </a:p>
          <a:p>
            <a:pPr marL="285750" indent="-285750" algn="just" fontAlgn="auto" hangingPunct="0">
              <a:spcBef>
                <a:spcPts val="0"/>
              </a:spcBef>
              <a:spcAft>
                <a:spcPts val="0"/>
              </a:spcAft>
              <a:buFont typeface="Wingdings" charset="2"/>
              <a:buChar char="§"/>
              <a:defRPr/>
            </a:pPr>
            <a:endParaRPr lang="fr-FR" sz="1400" dirty="0">
              <a:latin typeface="+mn-lt"/>
              <a:cs typeface="+mn-cs"/>
            </a:endParaRPr>
          </a:p>
          <a:p>
            <a:pPr marL="285750" indent="-285750" algn="just" fontAlgn="auto" hangingPunct="0">
              <a:spcBef>
                <a:spcPts val="0"/>
              </a:spcBef>
              <a:spcAft>
                <a:spcPts val="0"/>
              </a:spcAft>
              <a:buFont typeface="Wingdings" charset="2"/>
              <a:buChar char="§"/>
              <a:defRPr/>
            </a:pPr>
            <a:r>
              <a:rPr lang="fr-FR" sz="1400" b="1" dirty="0">
                <a:latin typeface="+mn-lt"/>
                <a:cs typeface="+mn-cs"/>
              </a:rPr>
              <a:t>Des événements</a:t>
            </a:r>
            <a:r>
              <a:rPr lang="fr-FR" sz="1400" dirty="0">
                <a:latin typeface="+mn-lt"/>
                <a:cs typeface="+mn-cs"/>
              </a:rPr>
              <a:t> : cérémonie d’ouverture, hommages, cérémonie de remise des Prix ;</a:t>
            </a:r>
          </a:p>
          <a:p>
            <a:pPr algn="just" fontAlgn="auto">
              <a:spcBef>
                <a:spcPts val="0"/>
              </a:spcBef>
              <a:spcAft>
                <a:spcPts val="0"/>
              </a:spcAft>
              <a:defRPr/>
            </a:pPr>
            <a:r>
              <a:rPr lang="fr-FR" sz="1400" dirty="0">
                <a:latin typeface="+mn-lt"/>
                <a:cs typeface="+mn-cs"/>
              </a:rPr>
              <a:t> </a:t>
            </a:r>
          </a:p>
          <a:p>
            <a:pPr algn="just" fontAlgn="auto">
              <a:spcBef>
                <a:spcPts val="0"/>
              </a:spcBef>
              <a:spcAft>
                <a:spcPts val="0"/>
              </a:spcAft>
              <a:defRPr/>
            </a:pPr>
            <a:r>
              <a:rPr lang="fr-FR" sz="1400" dirty="0">
                <a:latin typeface="+mn-lt"/>
                <a:cs typeface="+mn-cs"/>
              </a:rPr>
              <a:t> </a:t>
            </a:r>
          </a:p>
          <a:p>
            <a:pPr algn="just" fontAlgn="auto">
              <a:spcBef>
                <a:spcPts val="0"/>
              </a:spcBef>
              <a:spcAft>
                <a:spcPts val="0"/>
              </a:spcAft>
              <a:defRPr/>
            </a:pPr>
            <a:r>
              <a:rPr lang="fr-FR" sz="2400" b="1" dirty="0">
                <a:solidFill>
                  <a:srgbClr val="052E65"/>
                </a:solidFill>
                <a:latin typeface="+mn-lt"/>
                <a:cs typeface="+mn-cs"/>
              </a:rPr>
              <a:t>Des Prix dans 4 catégories </a:t>
            </a:r>
          </a:p>
          <a:p>
            <a:pPr algn="just" fontAlgn="auto">
              <a:spcBef>
                <a:spcPts val="0"/>
              </a:spcBef>
              <a:spcAft>
                <a:spcPts val="0"/>
              </a:spcAft>
              <a:defRPr/>
            </a:pPr>
            <a:endParaRPr lang="fr-FR" sz="1400" dirty="0">
              <a:latin typeface="+mn-lt"/>
              <a:cs typeface="+mn-cs"/>
            </a:endParaRPr>
          </a:p>
          <a:p>
            <a:pPr marL="285750" indent="-285750" algn="just" fontAlgn="auto">
              <a:spcBef>
                <a:spcPts val="0"/>
              </a:spcBef>
              <a:spcAft>
                <a:spcPts val="0"/>
              </a:spcAft>
              <a:buFont typeface="Arial"/>
              <a:buChar char="•"/>
              <a:defRPr/>
            </a:pPr>
            <a:r>
              <a:rPr lang="fr-FR" sz="1400" b="1" dirty="0">
                <a:latin typeface="+mn-lt"/>
                <a:cs typeface="+mn-cs"/>
              </a:rPr>
              <a:t>Education</a:t>
            </a:r>
            <a:r>
              <a:rPr lang="fr-FR" sz="1400" dirty="0">
                <a:latin typeface="+mn-lt"/>
                <a:cs typeface="+mn-cs"/>
              </a:rPr>
              <a:t> </a:t>
            </a:r>
            <a:r>
              <a:rPr lang="fr-FR" sz="1400" b="1" dirty="0">
                <a:latin typeface="+mn-lt"/>
                <a:cs typeface="+mn-cs"/>
              </a:rPr>
              <a:t>- culture</a:t>
            </a:r>
            <a:r>
              <a:rPr lang="fr-FR" sz="1400" dirty="0">
                <a:latin typeface="+mn-lt"/>
                <a:cs typeface="+mn-cs"/>
              </a:rPr>
              <a:t> : sujets liés à l’enseignement, la culture..</a:t>
            </a:r>
          </a:p>
          <a:p>
            <a:pPr marL="285750" indent="-285750" algn="just" fontAlgn="auto">
              <a:spcBef>
                <a:spcPts val="0"/>
              </a:spcBef>
              <a:spcAft>
                <a:spcPts val="0"/>
              </a:spcAft>
              <a:buFont typeface="Arial"/>
              <a:buChar char="•"/>
              <a:defRPr/>
            </a:pPr>
            <a:r>
              <a:rPr lang="fr-FR" sz="1400" b="1" dirty="0">
                <a:latin typeface="+mn-lt"/>
                <a:cs typeface="+mn-cs"/>
              </a:rPr>
              <a:t>Santé - social</a:t>
            </a:r>
            <a:r>
              <a:rPr lang="fr-FR" sz="1400" dirty="0">
                <a:latin typeface="+mn-lt"/>
                <a:cs typeface="+mn-cs"/>
              </a:rPr>
              <a:t> </a:t>
            </a:r>
            <a:r>
              <a:rPr lang="fr-FR" sz="1400" b="1" dirty="0">
                <a:latin typeface="+mn-lt"/>
                <a:cs typeface="+mn-cs"/>
              </a:rPr>
              <a:t>- travail </a:t>
            </a:r>
            <a:r>
              <a:rPr lang="fr-FR" sz="1400" dirty="0">
                <a:latin typeface="+mn-lt"/>
                <a:cs typeface="+mn-cs"/>
              </a:rPr>
              <a:t>: sujets portant sur la santé, la protection sociale, la retraite, la dépendance, l’emploi …</a:t>
            </a:r>
          </a:p>
          <a:p>
            <a:pPr marL="285750" indent="-285750" algn="just" fontAlgn="auto">
              <a:spcBef>
                <a:spcPts val="0"/>
              </a:spcBef>
              <a:spcAft>
                <a:spcPts val="0"/>
              </a:spcAft>
              <a:buFont typeface="Arial"/>
              <a:buChar char="•"/>
              <a:defRPr/>
            </a:pPr>
            <a:r>
              <a:rPr lang="fr-FR" sz="1400" b="1" dirty="0">
                <a:latin typeface="+mn-lt"/>
                <a:cs typeface="+mn-cs"/>
              </a:rPr>
              <a:t>Civisme - sécurité - justice </a:t>
            </a:r>
            <a:r>
              <a:rPr lang="fr-FR" sz="1400" dirty="0">
                <a:latin typeface="+mn-lt"/>
                <a:cs typeface="+mn-cs"/>
              </a:rPr>
              <a:t>: sujets portant sur l’exercice démocratique, la sécurité, la justice…</a:t>
            </a:r>
          </a:p>
          <a:p>
            <a:pPr marL="285750" indent="-285750" algn="just" fontAlgn="auto">
              <a:spcBef>
                <a:spcPts val="0"/>
              </a:spcBef>
              <a:spcAft>
                <a:spcPts val="0"/>
              </a:spcAft>
              <a:buFont typeface="Arial"/>
              <a:buChar char="•"/>
              <a:defRPr/>
            </a:pPr>
            <a:r>
              <a:rPr lang="fr-FR" sz="1400" b="1" dirty="0">
                <a:latin typeface="+mn-lt"/>
                <a:cs typeface="+mn-cs"/>
              </a:rPr>
              <a:t>Economie - Territoires</a:t>
            </a:r>
            <a:r>
              <a:rPr lang="fr-FR" sz="1400" dirty="0">
                <a:latin typeface="+mn-lt"/>
                <a:cs typeface="+mn-cs"/>
              </a:rPr>
              <a:t> </a:t>
            </a:r>
            <a:r>
              <a:rPr lang="fr-FR" sz="1400" b="1" dirty="0">
                <a:latin typeface="+mn-lt"/>
                <a:cs typeface="+mn-cs"/>
              </a:rPr>
              <a:t>- environnement</a:t>
            </a:r>
            <a:r>
              <a:rPr lang="fr-FR" sz="1400" dirty="0">
                <a:latin typeface="+mn-lt"/>
                <a:cs typeface="+mn-cs"/>
              </a:rPr>
              <a:t> : sujets portant sur l’activité économique, l’urbanisme, les transports, les finances publiques, l'aménagement du territoire, la vie locale, l’environnement…</a:t>
            </a:r>
          </a:p>
          <a:p>
            <a:pPr algn="just" fontAlgn="auto">
              <a:spcBef>
                <a:spcPts val="0"/>
              </a:spcBef>
              <a:spcAft>
                <a:spcPts val="0"/>
              </a:spcAft>
              <a:defRPr/>
            </a:pPr>
            <a:endParaRPr lang="fr-FR" sz="1400" dirty="0">
              <a:latin typeface="+mn-lt"/>
              <a:cs typeface="+mn-cs"/>
            </a:endParaRPr>
          </a:p>
          <a:p>
            <a:pPr algn="just" fontAlgn="auto">
              <a:spcBef>
                <a:spcPts val="0"/>
              </a:spcBef>
              <a:spcAft>
                <a:spcPts val="0"/>
              </a:spcAft>
              <a:defRPr/>
            </a:pPr>
            <a:r>
              <a:rPr lang="fr-FR" sz="1400" dirty="0">
                <a:latin typeface="+mn-lt"/>
                <a:cs typeface="+mn-cs"/>
              </a:rPr>
              <a:t>Possibilité de Prix Spéciaux : du public, </a:t>
            </a:r>
          </a:p>
          <a:p>
            <a:pPr algn="just" fontAlgn="auto">
              <a:spcBef>
                <a:spcPts val="0"/>
              </a:spcBef>
              <a:spcAft>
                <a:spcPts val="0"/>
              </a:spcAft>
              <a:defRPr/>
            </a:pPr>
            <a:r>
              <a:rPr lang="fr-FR" sz="1400" dirty="0">
                <a:latin typeface="+mn-lt"/>
                <a:cs typeface="+mn-cs"/>
              </a:rPr>
              <a:t>de la critique, des jeunes, des lecteurs…</a:t>
            </a:r>
          </a:p>
          <a:p>
            <a:pPr algn="just" fontAlgn="auto">
              <a:spcBef>
                <a:spcPts val="0"/>
              </a:spcBef>
              <a:spcAft>
                <a:spcPts val="0"/>
              </a:spcAft>
              <a:defRPr/>
            </a:pPr>
            <a:r>
              <a:rPr lang="fr-FR" sz="1400" b="1" dirty="0">
                <a:latin typeface="+mn-lt"/>
                <a:cs typeface="+mn-cs"/>
              </a:rPr>
              <a:t> </a:t>
            </a:r>
            <a:endParaRPr lang="fr-FR" sz="1400" dirty="0">
              <a:latin typeface="+mn-lt"/>
              <a:cs typeface="+mn-cs"/>
            </a:endParaRPr>
          </a:p>
          <a:p>
            <a:pPr lvl="1" algn="just" fontAlgn="auto">
              <a:spcBef>
                <a:spcPts val="0"/>
              </a:spcBef>
              <a:spcAft>
                <a:spcPts val="0"/>
              </a:spcAft>
              <a:defRPr/>
            </a:pPr>
            <a:endParaRPr lang="fr-FR" sz="1400" dirty="0">
              <a:latin typeface="+mn-lt"/>
              <a:cs typeface="+mn-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662363" y="5427663"/>
            <a:ext cx="4776787" cy="542925"/>
          </a:xfrm>
        </p:spPr>
        <p:txBody>
          <a:bodyPr>
            <a:normAutofit fontScale="90000"/>
          </a:bodyPr>
          <a:lstStyle/>
          <a:p>
            <a:pPr eaLnBrk="1" fontAlgn="auto" hangingPunct="1">
              <a:spcAft>
                <a:spcPts val="0"/>
              </a:spcAft>
              <a:defRPr/>
            </a:pPr>
            <a:r>
              <a:rPr lang="fr-FR" sz="3200" dirty="0" smtClean="0">
                <a:solidFill>
                  <a:schemeClr val="tx2"/>
                </a:solidFill>
              </a:rPr>
              <a:t>Organisation</a:t>
            </a:r>
            <a:endParaRPr lang="fr-FR" sz="3200" dirty="0">
              <a:solidFill>
                <a:schemeClr val="tx2"/>
              </a:solidFill>
            </a:endParaRPr>
          </a:p>
        </p:txBody>
      </p:sp>
      <p:sp>
        <p:nvSpPr>
          <p:cNvPr id="23554" name="ZoneTexte 7"/>
          <p:cNvSpPr txBox="1">
            <a:spLocks noChangeArrowheads="1"/>
          </p:cNvSpPr>
          <p:nvPr/>
        </p:nvSpPr>
        <p:spPr bwMode="auto">
          <a:xfrm>
            <a:off x="733425" y="477838"/>
            <a:ext cx="7826375" cy="6586537"/>
          </a:xfrm>
          <a:prstGeom prst="rect">
            <a:avLst/>
          </a:prstGeom>
          <a:noFill/>
          <a:ln w="9525">
            <a:noFill/>
            <a:miter lim="800000"/>
            <a:headEnd/>
            <a:tailEnd/>
          </a:ln>
        </p:spPr>
        <p:txBody>
          <a:bodyPr>
            <a:spAutoFit/>
          </a:bodyPr>
          <a:lstStyle/>
          <a:p>
            <a:pPr algn="just" hangingPunct="0">
              <a:defRPr/>
            </a:pPr>
            <a:r>
              <a:rPr lang="fr-FR" sz="2400" b="1" dirty="0">
                <a:solidFill>
                  <a:srgbClr val="052E65"/>
                </a:solidFill>
                <a:latin typeface="Rockwell" pitchFamily="18" charset="0"/>
              </a:rPr>
              <a:t>Organisation </a:t>
            </a:r>
          </a:p>
          <a:p>
            <a:pPr algn="just" hangingPunct="0">
              <a:defRPr/>
            </a:pPr>
            <a:endParaRPr lang="fr-FR" sz="1400" b="1" dirty="0">
              <a:solidFill>
                <a:srgbClr val="000000"/>
              </a:solidFill>
              <a:latin typeface="Rockwell" pitchFamily="18" charset="0"/>
            </a:endParaRPr>
          </a:p>
          <a:p>
            <a:pPr algn="just">
              <a:buFont typeface="Wingdings" pitchFamily="2" charset="2"/>
              <a:buChar char="§"/>
              <a:defRPr/>
            </a:pPr>
            <a:r>
              <a:rPr lang="fr-FR" sz="1400" b="1" dirty="0">
                <a:latin typeface="Rockwell" pitchFamily="18" charset="0"/>
              </a:rPr>
              <a:t> Comité d’Honneur : </a:t>
            </a:r>
            <a:r>
              <a:rPr lang="fr-FR" sz="1400" dirty="0">
                <a:latin typeface="Rockwell" pitchFamily="18" charset="0"/>
              </a:rPr>
              <a:t>20 personnalités du cinéma, du secteur public et des médias ;</a:t>
            </a:r>
          </a:p>
          <a:p>
            <a:pPr algn="just">
              <a:defRPr/>
            </a:pPr>
            <a:r>
              <a:rPr lang="fr-FR" sz="1400" dirty="0">
                <a:latin typeface="Rockwell" pitchFamily="18" charset="0"/>
              </a:rPr>
              <a:t> </a:t>
            </a:r>
          </a:p>
          <a:p>
            <a:pPr algn="just">
              <a:buFont typeface="Wingdings" pitchFamily="2" charset="2"/>
              <a:buChar char="§"/>
              <a:defRPr/>
            </a:pPr>
            <a:r>
              <a:rPr lang="fr-FR" sz="1400" b="1" dirty="0">
                <a:latin typeface="Rockwell" pitchFamily="18" charset="0"/>
              </a:rPr>
              <a:t> Jury : 			</a:t>
            </a:r>
            <a:r>
              <a:rPr lang="fr-FR" sz="1400" dirty="0">
                <a:latin typeface="Rockwell" pitchFamily="18" charset="0"/>
              </a:rPr>
              <a:t>Le jury 2014 sera présidé par Jérôme CLEMENT</a:t>
            </a:r>
          </a:p>
          <a:p>
            <a:pPr algn="just">
              <a:defRPr/>
            </a:pPr>
            <a:r>
              <a:rPr lang="fr-FR" sz="1400" dirty="0">
                <a:latin typeface="Rockwell" pitchFamily="18" charset="0"/>
              </a:rPr>
              <a:t> 				et réunira11 membres dont 6 professionnels du cinéma </a:t>
            </a:r>
          </a:p>
          <a:p>
            <a:pPr algn="just">
              <a:defRPr/>
            </a:pPr>
            <a:r>
              <a:rPr lang="fr-FR" sz="1400" dirty="0">
                <a:latin typeface="Rockwell" pitchFamily="18" charset="0"/>
              </a:rPr>
              <a:t>				et de la télévision, 2 élus et 2 personnalités qualifiées. </a:t>
            </a:r>
          </a:p>
          <a:p>
            <a:pPr algn="just">
              <a:buFont typeface="Wingdings" pitchFamily="2" charset="2"/>
              <a:buChar char="§"/>
              <a:defRPr/>
            </a:pPr>
            <a:endParaRPr lang="fr-FR" sz="1400" b="1" dirty="0">
              <a:latin typeface="Rockwell" pitchFamily="18" charset="0"/>
            </a:endParaRPr>
          </a:p>
          <a:p>
            <a:pPr algn="just">
              <a:buFont typeface="Wingdings" pitchFamily="2" charset="2"/>
              <a:buChar char="§"/>
              <a:defRPr/>
            </a:pPr>
            <a:r>
              <a:rPr lang="fr-FR" sz="1400" b="1" dirty="0">
                <a:latin typeface="Rockwell" pitchFamily="18" charset="0"/>
              </a:rPr>
              <a:t> Comité de sélection :</a:t>
            </a:r>
            <a:r>
              <a:rPr lang="fr-FR" sz="1400" dirty="0">
                <a:latin typeface="Rockwell" pitchFamily="18" charset="0"/>
              </a:rPr>
              <a:t> un directeur de la sélection et un groupe d’experts ;</a:t>
            </a:r>
          </a:p>
          <a:p>
            <a:pPr algn="just">
              <a:buFont typeface="Wingdings" pitchFamily="2" charset="2"/>
              <a:buChar char="§"/>
              <a:defRPr/>
            </a:pPr>
            <a:endParaRPr lang="fr-FR" sz="1400" b="1" dirty="0">
              <a:latin typeface="Rockwell" pitchFamily="18" charset="0"/>
            </a:endParaRPr>
          </a:p>
          <a:p>
            <a:pPr algn="just">
              <a:buFont typeface="Wingdings" pitchFamily="2" charset="2"/>
              <a:buChar char="§"/>
              <a:defRPr/>
            </a:pPr>
            <a:r>
              <a:rPr lang="fr-FR" sz="1400" b="1" dirty="0">
                <a:latin typeface="Rockwell" pitchFamily="18" charset="0"/>
              </a:rPr>
              <a:t> Délégation générale </a:t>
            </a:r>
            <a:r>
              <a:rPr lang="fr-FR" sz="1400" dirty="0">
                <a:latin typeface="Rockwell" pitchFamily="18" charset="0"/>
              </a:rPr>
              <a:t>assurée par Acteurs publics ;</a:t>
            </a:r>
          </a:p>
          <a:p>
            <a:pPr algn="just">
              <a:defRPr/>
            </a:pPr>
            <a:r>
              <a:rPr lang="fr-FR" sz="1400" dirty="0">
                <a:latin typeface="Rockwell" pitchFamily="18" charset="0"/>
              </a:rPr>
              <a:t> </a:t>
            </a:r>
          </a:p>
          <a:p>
            <a:pPr hangingPunct="0">
              <a:defRPr/>
            </a:pPr>
            <a:r>
              <a:rPr lang="fr-FR" sz="2400" b="1" dirty="0">
                <a:solidFill>
                  <a:srgbClr val="052E65"/>
                </a:solidFill>
                <a:latin typeface="Rockwell" pitchFamily="18" charset="0"/>
              </a:rPr>
              <a:t>Programme : les 1</a:t>
            </a:r>
            <a:r>
              <a:rPr lang="fr-FR" sz="2400" b="1" baseline="30000" dirty="0">
                <a:solidFill>
                  <a:srgbClr val="052E65"/>
                </a:solidFill>
                <a:latin typeface="Rockwell" pitchFamily="18" charset="0"/>
              </a:rPr>
              <a:t>er</a:t>
            </a:r>
            <a:r>
              <a:rPr lang="fr-FR" sz="2400" b="1" dirty="0">
                <a:solidFill>
                  <a:srgbClr val="052E65"/>
                </a:solidFill>
                <a:latin typeface="Rockwell" pitchFamily="18" charset="0"/>
              </a:rPr>
              <a:t>, 2 et 3 juillet </a:t>
            </a:r>
          </a:p>
          <a:p>
            <a:pPr hangingPunct="0">
              <a:defRPr/>
            </a:pPr>
            <a:r>
              <a:rPr lang="fr-FR" sz="2400" b="1" dirty="0">
                <a:solidFill>
                  <a:srgbClr val="052E65"/>
                </a:solidFill>
                <a:latin typeface="Rockwell" pitchFamily="18" charset="0"/>
              </a:rPr>
              <a:t>au Conseil économique, social et environnemental</a:t>
            </a:r>
            <a:endParaRPr lang="fr-FR" sz="1400" b="1" dirty="0">
              <a:solidFill>
                <a:srgbClr val="000000"/>
              </a:solidFill>
              <a:latin typeface="Rockwell" pitchFamily="18" charset="0"/>
            </a:endParaRPr>
          </a:p>
          <a:p>
            <a:pPr marL="0" lvl="1" hangingPunct="0">
              <a:defRPr/>
            </a:pPr>
            <a:endParaRPr lang="fr-FR" sz="1400" b="1" dirty="0">
              <a:solidFill>
                <a:srgbClr val="000000"/>
              </a:solidFill>
              <a:latin typeface="Rockwell" pitchFamily="18" charset="0"/>
            </a:endParaRPr>
          </a:p>
          <a:p>
            <a:pPr marL="0" lvl="1" hangingPunct="0">
              <a:defRPr/>
            </a:pPr>
            <a:r>
              <a:rPr lang="fr-FR" sz="1400" b="1" dirty="0">
                <a:latin typeface="Rockwell" pitchFamily="18" charset="0"/>
              </a:rPr>
              <a:t>Jour 1 : mardi 1</a:t>
            </a:r>
            <a:r>
              <a:rPr lang="fr-FR" sz="1400" b="1" baseline="30000" dirty="0">
                <a:latin typeface="Rockwell" pitchFamily="18" charset="0"/>
              </a:rPr>
              <a:t>er</a:t>
            </a:r>
            <a:r>
              <a:rPr lang="fr-FR" sz="1400" b="1" dirty="0">
                <a:latin typeface="Rockwell" pitchFamily="18" charset="0"/>
              </a:rPr>
              <a:t> juillet 2014</a:t>
            </a:r>
            <a:endParaRPr lang="fr-FR" sz="1400" dirty="0">
              <a:latin typeface="Rockwell" pitchFamily="18" charset="0"/>
            </a:endParaRPr>
          </a:p>
          <a:p>
            <a:pPr marL="285750" lvl="1" indent="-285750" hangingPunct="0">
              <a:buFont typeface="Wingdings" charset="2"/>
              <a:buChar char="§"/>
              <a:defRPr/>
            </a:pPr>
            <a:r>
              <a:rPr lang="fr-FR" sz="1400" dirty="0">
                <a:latin typeface="Rockwell" pitchFamily="18" charset="0"/>
              </a:rPr>
              <a:t> Cérémonie d’ouverture du Festival </a:t>
            </a:r>
          </a:p>
          <a:p>
            <a:pPr marL="285750" lvl="1" indent="-285750" hangingPunct="0">
              <a:buFont typeface="Wingdings" charset="2"/>
              <a:buChar char="§"/>
              <a:defRPr/>
            </a:pPr>
            <a:r>
              <a:rPr lang="fr-FR" sz="1400" dirty="0">
                <a:latin typeface="Rockwell" pitchFamily="18" charset="0"/>
              </a:rPr>
              <a:t> 4 projections publiques et débats</a:t>
            </a:r>
          </a:p>
          <a:p>
            <a:pPr marL="0" lvl="1" hangingPunct="0">
              <a:buFont typeface="Wingdings" pitchFamily="2" charset="2"/>
              <a:buNone/>
              <a:defRPr/>
            </a:pPr>
            <a:endParaRPr lang="fr-FR" sz="1400" dirty="0">
              <a:latin typeface="Rockwell" pitchFamily="18" charset="0"/>
            </a:endParaRPr>
          </a:p>
          <a:p>
            <a:pPr marL="0" lvl="1" hangingPunct="0">
              <a:defRPr/>
            </a:pPr>
            <a:r>
              <a:rPr lang="fr-FR" sz="1400" b="1" dirty="0">
                <a:latin typeface="Rockwell" pitchFamily="18" charset="0"/>
              </a:rPr>
              <a:t>Jour 2 : mercredi 2 juillet 2014</a:t>
            </a:r>
            <a:endParaRPr lang="fr-FR" sz="1400" dirty="0">
              <a:latin typeface="Rockwell" pitchFamily="18" charset="0"/>
            </a:endParaRPr>
          </a:p>
          <a:p>
            <a:pPr marL="285750" indent="-285750" hangingPunct="0">
              <a:buFont typeface="Wingdings" charset="2"/>
              <a:buChar char="§"/>
              <a:defRPr/>
            </a:pPr>
            <a:r>
              <a:rPr lang="fr-FR" sz="1400" dirty="0">
                <a:latin typeface="Rockwell" pitchFamily="18" charset="0"/>
              </a:rPr>
              <a:t>4 projections publiques et débats</a:t>
            </a:r>
          </a:p>
          <a:p>
            <a:pPr marL="0" lvl="1" hangingPunct="0">
              <a:defRPr/>
            </a:pPr>
            <a:endParaRPr lang="fr-FR" sz="1400" dirty="0">
              <a:latin typeface="Rockwell" pitchFamily="18" charset="0"/>
            </a:endParaRPr>
          </a:p>
          <a:p>
            <a:pPr marL="0" lvl="1" hangingPunct="0">
              <a:defRPr/>
            </a:pPr>
            <a:r>
              <a:rPr lang="fr-FR" sz="1400" b="1" dirty="0">
                <a:latin typeface="Rockwell" pitchFamily="18" charset="0"/>
              </a:rPr>
              <a:t>Jour 3 : jeudi 3 juillet 2014</a:t>
            </a:r>
          </a:p>
          <a:p>
            <a:pPr marL="285750" lvl="1" indent="-285750" hangingPunct="0">
              <a:buFont typeface="Wingdings" charset="2"/>
              <a:buChar char="§"/>
              <a:defRPr/>
            </a:pPr>
            <a:r>
              <a:rPr lang="fr-FR" sz="1400" dirty="0">
                <a:latin typeface="Rockwell" pitchFamily="18" charset="0"/>
              </a:rPr>
              <a:t> Projections publiques et débats</a:t>
            </a:r>
          </a:p>
          <a:p>
            <a:pPr marL="285750" lvl="1" indent="-285750" hangingPunct="0">
              <a:buFont typeface="Wingdings" charset="2"/>
              <a:buChar char="§"/>
              <a:defRPr/>
            </a:pPr>
            <a:r>
              <a:rPr lang="fr-FR" sz="1400" dirty="0">
                <a:latin typeface="Rockwell" pitchFamily="18" charset="0"/>
              </a:rPr>
              <a:t> Clôture du festival : cérémonie de remise des Prix</a:t>
            </a:r>
          </a:p>
          <a:p>
            <a:pPr algn="just">
              <a:defRPr/>
            </a:pPr>
            <a:r>
              <a:rPr lang="fr-FR" sz="1400" dirty="0">
                <a:latin typeface="Rockwell" pitchFamily="18" charset="0"/>
              </a:rPr>
              <a:t> </a:t>
            </a:r>
          </a:p>
          <a:p>
            <a:pPr algn="just">
              <a:defRPr/>
            </a:pPr>
            <a:r>
              <a:rPr lang="fr-FR" sz="1400" dirty="0">
                <a:latin typeface="Rockwell" pitchFamily="18" charset="0"/>
              </a:rPr>
              <a:t> </a:t>
            </a:r>
          </a:p>
        </p:txBody>
      </p:sp>
      <p:pic>
        <p:nvPicPr>
          <p:cNvPr id="21507" name="Image 5"/>
          <p:cNvPicPr>
            <a:picLocks noChangeAspect="1"/>
          </p:cNvPicPr>
          <p:nvPr/>
        </p:nvPicPr>
        <p:blipFill>
          <a:blip r:embed="rId3"/>
          <a:srcRect/>
          <a:stretch>
            <a:fillRect/>
          </a:stretch>
        </p:blipFill>
        <p:spPr bwMode="auto">
          <a:xfrm>
            <a:off x="7513638" y="2870200"/>
            <a:ext cx="823912" cy="687388"/>
          </a:xfrm>
          <a:prstGeom prst="rect">
            <a:avLst/>
          </a:prstGeom>
          <a:noFill/>
          <a:ln w="9525">
            <a:solidFill>
              <a:srgbClr val="073E87"/>
            </a:solidFill>
            <a:miter lim="800000"/>
            <a:headEnd/>
            <a:tailEnd/>
          </a:ln>
        </p:spPr>
      </p:pic>
      <p:pic>
        <p:nvPicPr>
          <p:cNvPr id="21508" name="Image 2"/>
          <p:cNvPicPr>
            <a:picLocks noChangeAspect="1"/>
          </p:cNvPicPr>
          <p:nvPr/>
        </p:nvPicPr>
        <p:blipFill>
          <a:blip r:embed="rId4"/>
          <a:srcRect/>
          <a:stretch>
            <a:fillRect/>
          </a:stretch>
        </p:blipFill>
        <p:spPr bwMode="auto">
          <a:xfrm>
            <a:off x="1809750" y="1562100"/>
            <a:ext cx="603250" cy="7635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9638" y="492125"/>
            <a:ext cx="7258050" cy="5816600"/>
          </a:xfrm>
          <a:prstGeom prst="rect">
            <a:avLst/>
          </a:prstGeom>
        </p:spPr>
        <p:txBody>
          <a:bodyPr>
            <a:spAutoFit/>
          </a:bodyPr>
          <a:lstStyle/>
          <a:p>
            <a:pPr algn="just">
              <a:defRPr/>
            </a:pPr>
            <a:r>
              <a:rPr lang="fr-FR" sz="2400" b="1" dirty="0">
                <a:solidFill>
                  <a:srgbClr val="052E65"/>
                </a:solidFill>
                <a:latin typeface="+mj-lt"/>
              </a:rPr>
              <a:t>Rappel de la sélection du « Festival – test » 2013</a:t>
            </a:r>
          </a:p>
          <a:p>
            <a:pPr algn="just">
              <a:defRPr/>
            </a:pPr>
            <a:endParaRPr lang="fr-FR" sz="1200" b="1" dirty="0">
              <a:latin typeface="+mj-lt"/>
            </a:endParaRPr>
          </a:p>
          <a:p>
            <a:pPr algn="just">
              <a:defRPr/>
            </a:pPr>
            <a:r>
              <a:rPr lang="fr-FR" sz="1200" b="1" dirty="0">
                <a:latin typeface="+mj-lt"/>
              </a:rPr>
              <a:t>Politique et nouvelles citoyennetés</a:t>
            </a:r>
            <a:endParaRPr lang="fr-FR" sz="1200" dirty="0">
              <a:latin typeface="+mj-lt"/>
            </a:endParaRPr>
          </a:p>
          <a:p>
            <a:pPr algn="just">
              <a:defRPr/>
            </a:pPr>
            <a:r>
              <a:rPr lang="fr-FR" sz="1200" baseline="-25000" dirty="0">
                <a:latin typeface="+mj-lt"/>
              </a:rPr>
              <a:t> </a:t>
            </a:r>
            <a:endParaRPr lang="fr-FR" sz="1200" dirty="0">
              <a:latin typeface="+mj-lt"/>
            </a:endParaRPr>
          </a:p>
          <a:p>
            <a:pPr marL="171450" indent="-171450" algn="just">
              <a:buFont typeface="Wingdings" charset="2"/>
              <a:buChar char="u"/>
              <a:defRPr/>
            </a:pPr>
            <a:r>
              <a:rPr lang="fr-FR" sz="1200" b="1" dirty="0">
                <a:latin typeface="+mj-lt"/>
              </a:rPr>
              <a:t> LES NOUVEAUX DESOBEISSANTS : HORS LA LOI OU CITOYENS ?</a:t>
            </a:r>
            <a:endParaRPr lang="fr-FR" sz="1200" dirty="0">
              <a:latin typeface="+mj-lt"/>
            </a:endParaRPr>
          </a:p>
          <a:p>
            <a:pPr algn="just">
              <a:defRPr/>
            </a:pPr>
            <a:r>
              <a:rPr lang="fr-FR" sz="1200" dirty="0">
                <a:latin typeface="+mj-lt"/>
              </a:rPr>
              <a:t>Un film de Caméra One Télévision (52’) avec la participation de LCP/AN et d’</a:t>
            </a:r>
            <a:r>
              <a:rPr lang="fr-FR" sz="1200" dirty="0" err="1">
                <a:latin typeface="+mj-lt"/>
              </a:rPr>
              <a:t>Opal’TV</a:t>
            </a:r>
            <a:endParaRPr lang="fr-FR" sz="1200" dirty="0">
              <a:latin typeface="+mj-lt"/>
            </a:endParaRPr>
          </a:p>
          <a:p>
            <a:pPr algn="just">
              <a:defRPr/>
            </a:pPr>
            <a:r>
              <a:rPr lang="fr-FR" sz="1200" dirty="0">
                <a:latin typeface="+mj-lt"/>
              </a:rPr>
              <a:t> </a:t>
            </a:r>
          </a:p>
          <a:p>
            <a:pPr algn="just">
              <a:defRPr/>
            </a:pPr>
            <a:r>
              <a:rPr lang="fr-FR" sz="1200" dirty="0">
                <a:latin typeface="+mj-lt"/>
              </a:rPr>
              <a:t>A travers le portrait de six nouveaux désobéissants et d’entretiens avec des personnalités, pourquoi des hommes et des femmes de tous âges et de toutes conditions sociales se mettent de plus en plus nombreux dans l’illégalité au non d’un idéal ? En accord avec leur conscience, tous prennent le risque de se retrouver devant un tribunal et d’être condamnés.</a:t>
            </a:r>
          </a:p>
          <a:p>
            <a:pPr algn="just">
              <a:defRPr/>
            </a:pPr>
            <a:r>
              <a:rPr lang="fr-FR" sz="1200" dirty="0">
                <a:latin typeface="+mj-lt"/>
              </a:rPr>
              <a:t> </a:t>
            </a:r>
          </a:p>
          <a:p>
            <a:pPr algn="just">
              <a:defRPr/>
            </a:pPr>
            <a:r>
              <a:rPr lang="fr-FR" sz="1200" dirty="0">
                <a:latin typeface="+mj-lt"/>
              </a:rPr>
              <a:t>Une projection suivie d’un débat avec :</a:t>
            </a:r>
          </a:p>
          <a:p>
            <a:pPr marL="171450" indent="-171450" algn="just">
              <a:buFont typeface="Arial"/>
              <a:buChar char="•"/>
              <a:defRPr/>
            </a:pPr>
            <a:r>
              <a:rPr lang="fr-FR" sz="1200" b="1" dirty="0">
                <a:latin typeface="+mj-lt"/>
              </a:rPr>
              <a:t>François DELAPIERRE,</a:t>
            </a:r>
            <a:r>
              <a:rPr lang="fr-FR" sz="1200" dirty="0">
                <a:latin typeface="+mj-lt"/>
              </a:rPr>
              <a:t> secrétaire national du Parti de gauche</a:t>
            </a:r>
          </a:p>
          <a:p>
            <a:pPr marL="171450" indent="-171450" algn="just">
              <a:buFont typeface="Arial"/>
              <a:buChar char="•"/>
              <a:defRPr/>
            </a:pPr>
            <a:r>
              <a:rPr lang="fr-FR" sz="1200" b="1" dirty="0">
                <a:latin typeface="+mj-lt"/>
              </a:rPr>
              <a:t>Hervé MARITON,</a:t>
            </a:r>
            <a:r>
              <a:rPr lang="fr-FR" sz="1200" dirty="0">
                <a:latin typeface="+mj-lt"/>
              </a:rPr>
              <a:t> député de la Drôme, ancien ministre</a:t>
            </a:r>
          </a:p>
          <a:p>
            <a:pPr marL="171450" indent="-171450" algn="just">
              <a:buFont typeface="Arial"/>
              <a:buChar char="•"/>
              <a:defRPr/>
            </a:pPr>
            <a:r>
              <a:rPr lang="fr-FR" sz="1200" b="1" dirty="0">
                <a:latin typeface="+mj-lt"/>
              </a:rPr>
              <a:t>Arthur BORGNIS-DESBORDES</a:t>
            </a:r>
            <a:r>
              <a:rPr lang="fr-FR" sz="1200" dirty="0">
                <a:latin typeface="+mj-lt"/>
              </a:rPr>
              <a:t>, le réalisateur</a:t>
            </a:r>
          </a:p>
          <a:p>
            <a:pPr algn="just">
              <a:defRPr/>
            </a:pPr>
            <a:endParaRPr lang="fr-FR" sz="1200" dirty="0">
              <a:latin typeface="+mj-lt"/>
            </a:endParaRPr>
          </a:p>
          <a:p>
            <a:pPr algn="just">
              <a:defRPr/>
            </a:pPr>
            <a:r>
              <a:rPr lang="fr-FR" sz="1200" dirty="0">
                <a:latin typeface="+mj-lt"/>
              </a:rPr>
              <a:t> </a:t>
            </a:r>
          </a:p>
          <a:p>
            <a:pPr marL="171450" indent="-171450" algn="just">
              <a:buFont typeface="Wingdings" charset="2"/>
              <a:buChar char="u"/>
              <a:defRPr/>
            </a:pPr>
            <a:r>
              <a:rPr lang="fr-FR" sz="1200" b="1" dirty="0">
                <a:latin typeface="+mj-lt"/>
              </a:rPr>
              <a:t>LES YEUX OUVERTS</a:t>
            </a:r>
            <a:endParaRPr lang="fr-FR" sz="1200" dirty="0">
              <a:latin typeface="+mj-lt"/>
            </a:endParaRPr>
          </a:p>
          <a:p>
            <a:pPr algn="just">
              <a:defRPr/>
            </a:pPr>
            <a:r>
              <a:rPr lang="fr-FR" sz="1200" dirty="0">
                <a:latin typeface="+mj-lt"/>
              </a:rPr>
              <a:t>Un film de Frédéric </a:t>
            </a:r>
            <a:r>
              <a:rPr lang="fr-FR" sz="1200" dirty="0" err="1">
                <a:latin typeface="+mj-lt"/>
              </a:rPr>
              <a:t>Chaudier</a:t>
            </a:r>
            <a:r>
              <a:rPr lang="fr-FR" sz="1200" dirty="0">
                <a:latin typeface="+mj-lt"/>
              </a:rPr>
              <a:t> (93’) produit par </a:t>
            </a:r>
            <a:r>
              <a:rPr lang="fr-FR" sz="1200" dirty="0" err="1">
                <a:latin typeface="+mj-lt"/>
              </a:rPr>
              <a:t>Zélig</a:t>
            </a:r>
            <a:r>
              <a:rPr lang="fr-FR" sz="1200" dirty="0">
                <a:latin typeface="+mj-lt"/>
              </a:rPr>
              <a:t> Films </a:t>
            </a:r>
          </a:p>
          <a:p>
            <a:pPr algn="just">
              <a:defRPr/>
            </a:pPr>
            <a:r>
              <a:rPr lang="fr-FR" sz="1200" dirty="0">
                <a:latin typeface="+mj-lt"/>
              </a:rPr>
              <a:t> </a:t>
            </a:r>
          </a:p>
          <a:p>
            <a:pPr algn="just">
              <a:defRPr/>
            </a:pPr>
            <a:r>
              <a:rPr lang="fr-FR" sz="1200" dirty="0">
                <a:latin typeface="+mj-lt"/>
              </a:rPr>
              <a:t>Les questions des soins palliatifs, de la dépendance, de l'accompagnement ultime, sont au centre de ce film qui nous emmène dans une émotion à la fois douce et tranchante. Certitudes battues en brèches, doutes exacerbés. Un regard d'une vie vécue d'où émergent beauté et humanité. </a:t>
            </a:r>
          </a:p>
          <a:p>
            <a:pPr algn="just">
              <a:defRPr/>
            </a:pPr>
            <a:endParaRPr lang="fr-FR" sz="1200" dirty="0">
              <a:latin typeface="+mj-lt"/>
            </a:endParaRPr>
          </a:p>
          <a:p>
            <a:pPr algn="just">
              <a:defRPr/>
            </a:pPr>
            <a:r>
              <a:rPr lang="fr-FR" sz="1200" dirty="0">
                <a:latin typeface="+mj-lt"/>
              </a:rPr>
              <a:t>Une projection suivie d’un débat avec :</a:t>
            </a:r>
          </a:p>
          <a:p>
            <a:pPr marL="171450" indent="-171450" algn="just">
              <a:buFont typeface="Arial"/>
              <a:buChar char="•"/>
              <a:defRPr/>
            </a:pPr>
            <a:r>
              <a:rPr lang="fr-FR" sz="1200" b="1" dirty="0" err="1">
                <a:latin typeface="+mj-lt"/>
              </a:rPr>
              <a:t>Vanik</a:t>
            </a:r>
            <a:r>
              <a:rPr lang="fr-FR" sz="1200" b="1" dirty="0">
                <a:latin typeface="+mj-lt"/>
              </a:rPr>
              <a:t> BERBERIAN, </a:t>
            </a:r>
            <a:r>
              <a:rPr lang="fr-FR" sz="1200" dirty="0">
                <a:latin typeface="+mj-lt"/>
              </a:rPr>
              <a:t>président de l’Association des maires ruraux de France (AMRF)</a:t>
            </a:r>
            <a:endParaRPr lang="fr-FR" sz="1200" b="1" dirty="0">
              <a:latin typeface="+mj-lt"/>
            </a:endParaRPr>
          </a:p>
          <a:p>
            <a:pPr marL="171450" indent="-171450" algn="just">
              <a:buFont typeface="Arial"/>
              <a:buChar char="•"/>
              <a:defRPr/>
            </a:pPr>
            <a:r>
              <a:rPr lang="fr-FR" sz="1200" b="1" dirty="0">
                <a:latin typeface="+mj-lt"/>
              </a:rPr>
              <a:t>Monique WEBER</a:t>
            </a:r>
            <a:r>
              <a:rPr lang="fr-FR" sz="1200" dirty="0">
                <a:latin typeface="+mj-lt"/>
              </a:rPr>
              <a:t>, membre du CESE et auteur du rapport sur la dépendance des personnes âgées</a:t>
            </a:r>
          </a:p>
          <a:p>
            <a:pPr marL="171450" indent="-171450" algn="just">
              <a:buFont typeface="Arial"/>
              <a:buChar char="•"/>
              <a:defRPr/>
            </a:pPr>
            <a:r>
              <a:rPr lang="fr-FR" sz="1200" b="1" dirty="0">
                <a:latin typeface="+mj-lt"/>
              </a:rPr>
              <a:t>Pierre ZEMOR</a:t>
            </a:r>
            <a:r>
              <a:rPr lang="fr-FR" sz="1200" dirty="0">
                <a:latin typeface="+mj-lt"/>
              </a:rPr>
              <a:t>, conseiller d’Etat honoraire, président de la </a:t>
            </a:r>
            <a:r>
              <a:rPr lang="fr-FR" sz="1200" dirty="0" err="1">
                <a:latin typeface="+mj-lt"/>
              </a:rPr>
              <a:t>CNAarusp</a:t>
            </a:r>
            <a:endParaRPr lang="fr-FR" sz="1200" dirty="0">
              <a:latin typeface="+mj-lt"/>
            </a:endParaRPr>
          </a:p>
          <a:p>
            <a:pPr marL="171450" indent="-171450" algn="just">
              <a:buFont typeface="Arial"/>
              <a:buChar char="•"/>
              <a:defRPr/>
            </a:pPr>
            <a:r>
              <a:rPr lang="fr-FR" sz="1200" b="1" dirty="0">
                <a:latin typeface="+mj-lt"/>
              </a:rPr>
              <a:t>Frédéric CHAUDIER</a:t>
            </a:r>
            <a:r>
              <a:rPr lang="fr-FR" sz="1200" dirty="0">
                <a:latin typeface="+mj-lt"/>
              </a:rPr>
              <a:t>, le réalisateur</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3763" y="768350"/>
            <a:ext cx="7321550" cy="5262563"/>
          </a:xfrm>
          <a:prstGeom prst="rect">
            <a:avLst/>
          </a:prstGeom>
        </p:spPr>
        <p:txBody>
          <a:bodyPr>
            <a:spAutoFit/>
          </a:bodyPr>
          <a:lstStyle/>
          <a:p>
            <a:pPr algn="just">
              <a:defRPr/>
            </a:pPr>
            <a:r>
              <a:rPr lang="fr-FR" sz="2400" b="1" baseline="-25000" dirty="0">
                <a:solidFill>
                  <a:srgbClr val="052E65"/>
                </a:solidFill>
              </a:rPr>
              <a:t>Rappel de la sélection du « Festival – test » 2013</a:t>
            </a:r>
          </a:p>
          <a:p>
            <a:pPr algn="just">
              <a:defRPr/>
            </a:pPr>
            <a:endParaRPr lang="fr-FR" sz="1200" dirty="0">
              <a:latin typeface="+mj-lt"/>
            </a:endParaRPr>
          </a:p>
          <a:p>
            <a:pPr algn="just">
              <a:defRPr/>
            </a:pPr>
            <a:r>
              <a:rPr lang="fr-FR" sz="1200" b="1" dirty="0">
                <a:latin typeface="+mj-lt"/>
              </a:rPr>
              <a:t> </a:t>
            </a:r>
            <a:endParaRPr lang="fr-FR" sz="1200" dirty="0">
              <a:latin typeface="+mj-lt"/>
            </a:endParaRPr>
          </a:p>
          <a:p>
            <a:pPr algn="just">
              <a:defRPr/>
            </a:pPr>
            <a:r>
              <a:rPr lang="fr-FR" sz="1200" b="1" dirty="0">
                <a:solidFill>
                  <a:srgbClr val="052E65"/>
                </a:solidFill>
                <a:latin typeface="+mj-lt"/>
              </a:rPr>
              <a:t>Politique du logement</a:t>
            </a:r>
            <a:endParaRPr lang="fr-FR" sz="1200" dirty="0">
              <a:solidFill>
                <a:srgbClr val="052E65"/>
              </a:solidFill>
              <a:latin typeface="+mj-lt"/>
            </a:endParaRPr>
          </a:p>
          <a:p>
            <a:pPr algn="just">
              <a:defRPr/>
            </a:pPr>
            <a:r>
              <a:rPr lang="fr-FR" sz="1200" b="1" dirty="0">
                <a:latin typeface="+mj-lt"/>
              </a:rPr>
              <a:t> </a:t>
            </a:r>
            <a:endParaRPr lang="fr-FR" sz="1200" dirty="0">
              <a:latin typeface="+mj-lt"/>
            </a:endParaRPr>
          </a:p>
          <a:p>
            <a:pPr marL="171450" indent="-171450" algn="just">
              <a:buFont typeface="Wingdings" charset="2"/>
              <a:buChar char="u"/>
              <a:defRPr/>
            </a:pPr>
            <a:r>
              <a:rPr lang="fr-FR" sz="1200" dirty="0">
                <a:latin typeface="+mj-lt"/>
              </a:rPr>
              <a:t> </a:t>
            </a:r>
            <a:r>
              <a:rPr lang="fr-FR" sz="1200" b="1" dirty="0">
                <a:latin typeface="+mj-lt"/>
              </a:rPr>
              <a:t>PROPRIETAIRES : GUERRE A DOMICILE</a:t>
            </a:r>
            <a:endParaRPr lang="fr-FR" sz="1200" dirty="0">
              <a:latin typeface="+mj-lt"/>
            </a:endParaRPr>
          </a:p>
          <a:p>
            <a:pPr algn="just">
              <a:defRPr/>
            </a:pPr>
            <a:r>
              <a:rPr lang="fr-FR" sz="1200" dirty="0">
                <a:latin typeface="+mj-lt"/>
              </a:rPr>
              <a:t>Un film d'Emmanuelle Ménage, (52’)</a:t>
            </a:r>
            <a:r>
              <a:rPr lang="fr-FR" sz="1200" b="1" dirty="0">
                <a:latin typeface="+mj-lt"/>
              </a:rPr>
              <a:t> </a:t>
            </a:r>
            <a:r>
              <a:rPr lang="fr-FR" sz="1200" dirty="0">
                <a:latin typeface="+mj-lt"/>
              </a:rPr>
              <a:t>produit par </a:t>
            </a:r>
            <a:r>
              <a:rPr lang="fr-FR" sz="1200" dirty="0" err="1">
                <a:latin typeface="+mj-lt"/>
              </a:rPr>
              <a:t>MagnetoTV</a:t>
            </a:r>
            <a:r>
              <a:rPr lang="fr-FR" sz="1200" dirty="0">
                <a:latin typeface="+mj-lt"/>
              </a:rPr>
              <a:t> avec la participation </a:t>
            </a:r>
            <a:r>
              <a:rPr lang="fr-FR" sz="1200" dirty="0" err="1">
                <a:latin typeface="+mj-lt"/>
              </a:rPr>
              <a:t>Planète+Justice</a:t>
            </a:r>
            <a:r>
              <a:rPr lang="fr-FR" sz="1200" dirty="0">
                <a:latin typeface="+mj-lt"/>
              </a:rPr>
              <a:t> et de Canal+</a:t>
            </a:r>
          </a:p>
          <a:p>
            <a:pPr algn="just">
              <a:defRPr/>
            </a:pPr>
            <a:r>
              <a:rPr lang="fr-FR" sz="1200" dirty="0">
                <a:latin typeface="+mj-lt"/>
              </a:rPr>
              <a:t> </a:t>
            </a:r>
          </a:p>
          <a:p>
            <a:pPr algn="just">
              <a:defRPr/>
            </a:pPr>
            <a:r>
              <a:rPr lang="fr-FR" sz="1200" dirty="0">
                <a:latin typeface="+mj-lt"/>
              </a:rPr>
              <a:t>L'affrontement entre locataires (excédés par les demandes de garanties de plus en plus lourdes) et propriétaires (effrayés par les squatteurs, les mauvais payeurs ou les grands perturbateurs) devient explosif. Emmanuelle Ménage les as rencontrés et pose la question : quelle réforme de la politique du logement pour améliorer cette situation? La ministre Cécile </a:t>
            </a:r>
            <a:r>
              <a:rPr lang="fr-FR" sz="1200" dirty="0" err="1">
                <a:latin typeface="+mj-lt"/>
              </a:rPr>
              <a:t>Duflot</a:t>
            </a:r>
            <a:r>
              <a:rPr lang="fr-FR" sz="1200" dirty="0">
                <a:latin typeface="+mj-lt"/>
              </a:rPr>
              <a:t> répond.</a:t>
            </a:r>
          </a:p>
          <a:p>
            <a:pPr algn="just">
              <a:defRPr/>
            </a:pPr>
            <a:endParaRPr lang="fr-FR" sz="1200" dirty="0">
              <a:latin typeface="+mj-lt"/>
            </a:endParaRPr>
          </a:p>
          <a:p>
            <a:pPr algn="just">
              <a:defRPr/>
            </a:pPr>
            <a:r>
              <a:rPr lang="fr-FR" sz="1200" dirty="0">
                <a:latin typeface="+mj-lt"/>
              </a:rPr>
              <a:t>Une projection suivie d’un débat avec :</a:t>
            </a:r>
          </a:p>
          <a:p>
            <a:pPr marL="171450" indent="-171450" algn="just">
              <a:buFont typeface="Arial"/>
              <a:buChar char="•"/>
              <a:defRPr/>
            </a:pPr>
            <a:r>
              <a:rPr lang="fr-FR" sz="1200" b="1" dirty="0">
                <a:latin typeface="+mj-lt"/>
              </a:rPr>
              <a:t>Etienne CREPON,</a:t>
            </a:r>
            <a:r>
              <a:rPr lang="fr-FR" sz="1200" dirty="0">
                <a:latin typeface="+mj-lt"/>
              </a:rPr>
              <a:t> directeur de l’habitat, de l’urbanisme et des paysages, ministère de l’Ecologie,</a:t>
            </a:r>
          </a:p>
          <a:p>
            <a:pPr marL="171450" indent="-171450" algn="just">
              <a:buFont typeface="Arial"/>
              <a:buChar char="•"/>
              <a:defRPr/>
            </a:pPr>
            <a:r>
              <a:rPr lang="fr-FR" sz="1200" b="1" dirty="0">
                <a:latin typeface="+mj-lt"/>
              </a:rPr>
              <a:t>Emmanuelle MENAGE</a:t>
            </a:r>
            <a:r>
              <a:rPr lang="fr-FR" sz="1200" dirty="0">
                <a:latin typeface="+mj-lt"/>
              </a:rPr>
              <a:t>, la réalisatrice</a:t>
            </a:r>
          </a:p>
          <a:p>
            <a:pPr marL="171450" indent="-171450" algn="just">
              <a:buFont typeface="Arial"/>
              <a:buChar char="•"/>
              <a:defRPr/>
            </a:pPr>
            <a:endParaRPr lang="fr-FR" sz="1200" dirty="0">
              <a:solidFill>
                <a:srgbClr val="052E65"/>
              </a:solidFill>
              <a:latin typeface="+mj-lt"/>
            </a:endParaRPr>
          </a:p>
          <a:p>
            <a:pPr algn="just">
              <a:defRPr/>
            </a:pPr>
            <a:r>
              <a:rPr lang="fr-FR" sz="1200" b="1" dirty="0">
                <a:solidFill>
                  <a:srgbClr val="052E65"/>
                </a:solidFill>
                <a:latin typeface="+mj-lt"/>
              </a:rPr>
              <a:t>Politique sociale</a:t>
            </a:r>
            <a:endParaRPr lang="fr-FR" sz="1200" dirty="0">
              <a:solidFill>
                <a:srgbClr val="052E65"/>
              </a:solidFill>
              <a:latin typeface="+mj-lt"/>
            </a:endParaRPr>
          </a:p>
          <a:p>
            <a:pPr algn="just">
              <a:defRPr/>
            </a:pPr>
            <a:r>
              <a:rPr lang="fr-FR" sz="1200" b="1" dirty="0">
                <a:latin typeface="+mj-lt"/>
              </a:rPr>
              <a:t> </a:t>
            </a:r>
            <a:endParaRPr lang="fr-FR" sz="1200" dirty="0">
              <a:latin typeface="+mj-lt"/>
            </a:endParaRPr>
          </a:p>
          <a:p>
            <a:pPr marL="171450" indent="-171450" algn="just">
              <a:buFont typeface="Wingdings" charset="2"/>
              <a:buChar char="u"/>
              <a:defRPr/>
            </a:pPr>
            <a:r>
              <a:rPr lang="fr-FR" sz="1200" b="1" dirty="0">
                <a:latin typeface="+mj-lt"/>
              </a:rPr>
              <a:t>AU COEUR DE L'INSPECTION DU TRAVAIL</a:t>
            </a:r>
            <a:endParaRPr lang="fr-FR" sz="1200" dirty="0">
              <a:latin typeface="+mj-lt"/>
            </a:endParaRPr>
          </a:p>
          <a:p>
            <a:pPr algn="just">
              <a:defRPr/>
            </a:pPr>
            <a:r>
              <a:rPr lang="fr-FR" sz="1200" dirty="0">
                <a:latin typeface="+mj-lt"/>
              </a:rPr>
              <a:t>Un film d'Yves </a:t>
            </a:r>
            <a:r>
              <a:rPr lang="fr-FR" sz="1200" dirty="0" err="1">
                <a:latin typeface="+mj-lt"/>
              </a:rPr>
              <a:t>Cauchard</a:t>
            </a:r>
            <a:r>
              <a:rPr lang="fr-FR" sz="1200" dirty="0">
                <a:latin typeface="+mj-lt"/>
              </a:rPr>
              <a:t>, (52’) produit par Temps Noir et diffusé par France5</a:t>
            </a:r>
          </a:p>
          <a:p>
            <a:pPr algn="just">
              <a:defRPr/>
            </a:pPr>
            <a:r>
              <a:rPr lang="fr-FR" sz="1200" dirty="0">
                <a:latin typeface="+mj-lt"/>
              </a:rPr>
              <a:t> </a:t>
            </a:r>
          </a:p>
          <a:p>
            <a:pPr algn="just">
              <a:defRPr/>
            </a:pPr>
            <a:r>
              <a:rPr lang="fr-FR" sz="1200" dirty="0">
                <a:latin typeface="+mj-lt"/>
              </a:rPr>
              <a:t>1300 inspecteurs et contrôleurs du travail pour 1,5 million d'entreprises et 15 millions de salariés. Observateurs, arbitres de conflits sociaux, gendarmes des conditions de travail, ils et elles sont le plus souvent ignoré(e)s ou vilipendé(e)s. Yves </a:t>
            </a:r>
            <a:r>
              <a:rPr lang="fr-FR" sz="1200" dirty="0" err="1">
                <a:latin typeface="+mj-lt"/>
              </a:rPr>
              <a:t>Cauchard</a:t>
            </a:r>
            <a:r>
              <a:rPr lang="fr-FR" sz="1200" dirty="0">
                <a:latin typeface="+mj-lt"/>
              </a:rPr>
              <a:t> a suivi deux inspecteurs dans leur quotidien. Un document parfois violent et déroutant.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763" y="103188"/>
            <a:ext cx="7588250" cy="6308725"/>
          </a:xfrm>
          <a:prstGeom prst="rect">
            <a:avLst/>
          </a:prstGeom>
        </p:spPr>
        <p:txBody>
          <a:bodyPr>
            <a:spAutoFit/>
          </a:bodyPr>
          <a:lstStyle/>
          <a:p>
            <a:pPr algn="just">
              <a:defRPr/>
            </a:pPr>
            <a:r>
              <a:rPr lang="fr-FR" sz="2400" b="1" baseline="-25000" dirty="0">
                <a:solidFill>
                  <a:srgbClr val="052E65"/>
                </a:solidFill>
              </a:rPr>
              <a:t>Rappel de la sélection du « Festival – test » 2013</a:t>
            </a:r>
          </a:p>
          <a:p>
            <a:pPr algn="just">
              <a:defRPr/>
            </a:pPr>
            <a:endParaRPr lang="fr-FR" sz="2400" b="1" baseline="-25000" dirty="0">
              <a:solidFill>
                <a:srgbClr val="052E65"/>
              </a:solidFill>
            </a:endParaRPr>
          </a:p>
          <a:p>
            <a:pPr algn="just">
              <a:defRPr/>
            </a:pPr>
            <a:endParaRPr lang="fr-FR" sz="1200" b="1" dirty="0">
              <a:latin typeface="+mj-lt"/>
            </a:endParaRPr>
          </a:p>
          <a:p>
            <a:pPr marL="171450" indent="-171450">
              <a:buFont typeface="Wingdings" charset="2"/>
              <a:buChar char="u"/>
              <a:defRPr/>
            </a:pPr>
            <a:r>
              <a:rPr lang="fr-FR" sz="1200" b="1" dirty="0">
                <a:latin typeface="+mj-lt"/>
              </a:rPr>
              <a:t>LE GRAND RETOURNEMENT</a:t>
            </a:r>
            <a:r>
              <a:rPr lang="fr-FR" sz="1200" dirty="0">
                <a:latin typeface="+mj-lt"/>
              </a:rPr>
              <a:t/>
            </a:r>
            <a:br>
              <a:rPr lang="fr-FR" sz="1200" dirty="0">
                <a:latin typeface="+mj-lt"/>
              </a:rPr>
            </a:br>
            <a:r>
              <a:rPr lang="fr-FR" sz="1200" dirty="0">
                <a:latin typeface="+mj-lt"/>
              </a:rPr>
              <a:t>Un film de Gérard </a:t>
            </a:r>
            <a:r>
              <a:rPr lang="fr-FR" sz="1200" dirty="0" err="1">
                <a:latin typeface="+mj-lt"/>
              </a:rPr>
              <a:t>Mordillat</a:t>
            </a:r>
            <a:r>
              <a:rPr lang="fr-FR" sz="1200" b="1" dirty="0">
                <a:latin typeface="+mj-lt"/>
              </a:rPr>
              <a:t> </a:t>
            </a:r>
            <a:r>
              <a:rPr lang="fr-FR" sz="1200" dirty="0">
                <a:latin typeface="+mj-lt"/>
              </a:rPr>
              <a:t>avec Jacques Weber, François Morel, Edouard Baer, Frank de la Personne, produit par Stephan Films</a:t>
            </a:r>
            <a:br>
              <a:rPr lang="fr-FR" sz="1200" dirty="0">
                <a:latin typeface="+mj-lt"/>
              </a:rPr>
            </a:br>
            <a:r>
              <a:rPr lang="fr-FR" sz="1200" u="sng" dirty="0">
                <a:latin typeface="+mj-lt"/>
                <a:hlinkClick r:id="rId3"/>
              </a:rPr>
              <a:t>http://www.allocine.fr/video/player_gen_cmedia=19449993&amp;cfilm=215366.html</a:t>
            </a:r>
            <a:r>
              <a:rPr lang="fr-FR" sz="1200" u="sng" dirty="0">
                <a:latin typeface="+mj-lt"/>
              </a:rPr>
              <a:t> </a:t>
            </a:r>
            <a:r>
              <a:rPr lang="fr-FR" sz="1200" dirty="0">
                <a:latin typeface="+mj-lt"/>
              </a:rPr>
              <a:t/>
            </a:r>
            <a:br>
              <a:rPr lang="fr-FR" sz="1200" dirty="0">
                <a:latin typeface="+mj-lt"/>
              </a:rPr>
            </a:br>
            <a:endParaRPr lang="fr-FR" sz="1200" dirty="0">
              <a:latin typeface="+mj-lt"/>
            </a:endParaRPr>
          </a:p>
          <a:p>
            <a:pPr algn="just">
              <a:defRPr/>
            </a:pPr>
            <a:r>
              <a:rPr lang="fr-FR" sz="1200" dirty="0">
                <a:latin typeface="+mj-lt"/>
              </a:rPr>
              <a:t>Inspiré du livre de Frédéric </a:t>
            </a:r>
            <a:r>
              <a:rPr lang="fr-FR" sz="1200" dirty="0" err="1">
                <a:latin typeface="+mj-lt"/>
              </a:rPr>
              <a:t>Lordon</a:t>
            </a:r>
            <a:r>
              <a:rPr lang="fr-FR" sz="1200" dirty="0">
                <a:latin typeface="+mj-lt"/>
              </a:rPr>
              <a:t>, ce film aux dialogues en alexandrins et au ton très proche des règles théâtrales est d'une beauté, d'un humour et d'une vérité qui devraient le conduire au rang des grands films. Tragique comme du Racine, comique comme du Molière…  Une projection suivie d’un débat avec :</a:t>
            </a:r>
          </a:p>
          <a:p>
            <a:pPr algn="just">
              <a:defRPr/>
            </a:pPr>
            <a:endParaRPr lang="fr-FR" sz="1200" dirty="0">
              <a:latin typeface="+mj-lt"/>
            </a:endParaRPr>
          </a:p>
          <a:p>
            <a:pPr marL="171450" indent="-171450" algn="just">
              <a:buFont typeface="Arial"/>
              <a:buChar char="•"/>
              <a:defRPr/>
            </a:pPr>
            <a:r>
              <a:rPr lang="fr-FR" sz="1200" b="1" dirty="0">
                <a:latin typeface="+mj-lt"/>
              </a:rPr>
              <a:t>Jean-Paul DELEVOYE</a:t>
            </a:r>
            <a:r>
              <a:rPr lang="fr-FR" sz="1200" dirty="0">
                <a:latin typeface="+mj-lt"/>
              </a:rPr>
              <a:t>, président du Conseil économique, social et environnemental</a:t>
            </a:r>
          </a:p>
          <a:p>
            <a:pPr marL="171450" indent="-171450" algn="just">
              <a:buFont typeface="Arial"/>
              <a:buChar char="•"/>
              <a:defRPr/>
            </a:pPr>
            <a:r>
              <a:rPr lang="fr-FR" sz="1200" b="1" dirty="0">
                <a:latin typeface="+mj-lt"/>
              </a:rPr>
              <a:t>Michel ROUSSEAU</a:t>
            </a:r>
            <a:r>
              <a:rPr lang="fr-FR" sz="1200" dirty="0">
                <a:latin typeface="+mj-lt"/>
              </a:rPr>
              <a:t>, président de la Fondation Concorde</a:t>
            </a:r>
            <a:endParaRPr lang="fr-FR" sz="1200" b="1" dirty="0">
              <a:latin typeface="+mj-lt"/>
            </a:endParaRPr>
          </a:p>
          <a:p>
            <a:pPr marL="171450" indent="-171450" algn="just">
              <a:buFont typeface="Arial"/>
              <a:buChar char="•"/>
              <a:defRPr/>
            </a:pPr>
            <a:r>
              <a:rPr lang="fr-FR" sz="1200" b="1" dirty="0">
                <a:latin typeface="+mj-lt"/>
              </a:rPr>
              <a:t>Laurence SCIALOM</a:t>
            </a:r>
            <a:r>
              <a:rPr lang="fr-FR" sz="1200" dirty="0">
                <a:latin typeface="+mj-lt"/>
              </a:rPr>
              <a:t>, responsable du pôle banque finances chez Terra Nova</a:t>
            </a:r>
          </a:p>
          <a:p>
            <a:pPr marL="171450" indent="-171450" algn="just">
              <a:buFont typeface="Arial"/>
              <a:buChar char="•"/>
              <a:defRPr/>
            </a:pPr>
            <a:r>
              <a:rPr lang="fr-FR" sz="1200" b="1" dirty="0">
                <a:latin typeface="+mj-lt"/>
              </a:rPr>
              <a:t>Gérard MORDILLAT</a:t>
            </a:r>
            <a:r>
              <a:rPr lang="fr-FR" sz="1200" dirty="0">
                <a:latin typeface="+mj-lt"/>
              </a:rPr>
              <a:t>, réalisateur</a:t>
            </a:r>
          </a:p>
          <a:p>
            <a:pPr marL="171450" indent="-171450" algn="just">
              <a:buFont typeface="Arial"/>
              <a:buChar char="•"/>
              <a:defRPr/>
            </a:pPr>
            <a:r>
              <a:rPr lang="fr-FR" sz="1200" b="1" dirty="0">
                <a:latin typeface="+mj-lt"/>
              </a:rPr>
              <a:t>François MOREL</a:t>
            </a:r>
            <a:r>
              <a:rPr lang="fr-FR" sz="1200" dirty="0">
                <a:latin typeface="+mj-lt"/>
              </a:rPr>
              <a:t>, acteur</a:t>
            </a:r>
            <a:endParaRPr lang="fr-FR" sz="1200" b="1" dirty="0">
              <a:latin typeface="+mj-lt"/>
            </a:endParaRPr>
          </a:p>
          <a:p>
            <a:pPr algn="just">
              <a:defRPr/>
            </a:pPr>
            <a:endParaRPr lang="fr-FR" sz="1200" b="1" dirty="0">
              <a:latin typeface="+mj-lt"/>
            </a:endParaRPr>
          </a:p>
          <a:p>
            <a:pPr algn="just">
              <a:defRPr/>
            </a:pPr>
            <a:r>
              <a:rPr lang="fr-FR" sz="1200" b="1" dirty="0">
                <a:latin typeface="+mj-lt"/>
              </a:rPr>
              <a:t> </a:t>
            </a:r>
            <a:endParaRPr lang="fr-FR" sz="1200" dirty="0">
              <a:latin typeface="+mj-lt"/>
            </a:endParaRPr>
          </a:p>
          <a:p>
            <a:pPr marL="171450" indent="-171450">
              <a:buFont typeface="Wingdings" charset="2"/>
              <a:buChar char="u"/>
              <a:defRPr/>
            </a:pPr>
            <a:r>
              <a:rPr lang="fr-FR" sz="1200" b="1" dirty="0">
                <a:latin typeface="+mj-lt"/>
              </a:rPr>
              <a:t>LA CITE ROSE</a:t>
            </a:r>
            <a:r>
              <a:rPr lang="fr-FR" sz="1200" dirty="0">
                <a:latin typeface="+mj-lt"/>
              </a:rPr>
              <a:t/>
            </a:r>
            <a:br>
              <a:rPr lang="fr-FR" sz="1200" dirty="0">
                <a:latin typeface="+mj-lt"/>
              </a:rPr>
            </a:br>
            <a:r>
              <a:rPr lang="fr-FR" sz="1200" dirty="0">
                <a:latin typeface="+mj-lt"/>
              </a:rPr>
              <a:t>Un film de Julien Abraham, (97’) avec </a:t>
            </a:r>
            <a:r>
              <a:rPr lang="fr-FR" sz="1200" dirty="0" err="1">
                <a:latin typeface="+mj-lt"/>
              </a:rPr>
              <a:t>Azize</a:t>
            </a:r>
            <a:r>
              <a:rPr lang="fr-FR" sz="1200" dirty="0">
                <a:latin typeface="+mj-lt"/>
              </a:rPr>
              <a:t> </a:t>
            </a:r>
            <a:r>
              <a:rPr lang="fr-FR" sz="1200" dirty="0" err="1">
                <a:latin typeface="+mj-lt"/>
              </a:rPr>
              <a:t>Diabate</a:t>
            </a:r>
            <a:r>
              <a:rPr lang="fr-FR" sz="1200" dirty="0">
                <a:latin typeface="+mj-lt"/>
              </a:rPr>
              <a:t> Abdoulaye, Idrissa </a:t>
            </a:r>
            <a:r>
              <a:rPr lang="fr-FR" sz="1200" dirty="0" err="1">
                <a:latin typeface="+mj-lt"/>
              </a:rPr>
              <a:t>Diabate</a:t>
            </a:r>
            <a:r>
              <a:rPr lang="fr-FR" sz="1200" dirty="0">
                <a:latin typeface="+mj-lt"/>
              </a:rPr>
              <a:t> et Ibrahim </a:t>
            </a:r>
            <a:r>
              <a:rPr lang="fr-FR" sz="1200" dirty="0" err="1">
                <a:latin typeface="+mj-lt"/>
              </a:rPr>
              <a:t>Koma</a:t>
            </a:r>
            <a:r>
              <a:rPr lang="fr-FR" sz="1200" dirty="0">
                <a:latin typeface="+mj-lt"/>
              </a:rPr>
              <a:t>, produit par Ex Nihilo</a:t>
            </a:r>
            <a:br>
              <a:rPr lang="fr-FR" sz="1200" dirty="0">
                <a:latin typeface="+mj-lt"/>
              </a:rPr>
            </a:br>
            <a:r>
              <a:rPr lang="fr-FR" sz="1200" u="sng" dirty="0">
                <a:hlinkClick r:id="rId4"/>
              </a:rPr>
              <a:t>http://www.allocine.fr/film/fichefilm_gen_cfilm=205577.html</a:t>
            </a:r>
            <a:endParaRPr lang="fr-FR" sz="1200" dirty="0">
              <a:latin typeface="+mj-lt"/>
            </a:endParaRPr>
          </a:p>
          <a:p>
            <a:pPr algn="just">
              <a:defRPr/>
            </a:pPr>
            <a:endParaRPr lang="fr-FR" sz="1200" dirty="0">
              <a:latin typeface="+mj-lt"/>
            </a:endParaRPr>
          </a:p>
          <a:p>
            <a:pPr algn="just">
              <a:defRPr/>
            </a:pPr>
            <a:r>
              <a:rPr lang="fr-FR" sz="1200" dirty="0">
                <a:latin typeface="+mj-lt"/>
              </a:rPr>
              <a:t>Depuis des décennies, l'État cherche à revaloriser certains quartiers urbains dits "sensibles" et à réduire les inégalités sociales entre territoires dans une approche globale des problèmes urbains, économiques et sociaux.</a:t>
            </a:r>
            <a:r>
              <a:rPr lang="fr-FR" sz="1200" b="1" dirty="0">
                <a:latin typeface="+mj-lt"/>
              </a:rPr>
              <a:t> </a:t>
            </a:r>
            <a:r>
              <a:rPr lang="fr-FR" sz="1200" dirty="0">
                <a:latin typeface="+mj-lt"/>
              </a:rPr>
              <a:t>Projection suivie d’un débat avec :</a:t>
            </a:r>
          </a:p>
          <a:p>
            <a:pPr algn="just">
              <a:defRPr/>
            </a:pPr>
            <a:endParaRPr lang="fr-FR" sz="1200" dirty="0">
              <a:latin typeface="+mj-lt"/>
            </a:endParaRPr>
          </a:p>
          <a:p>
            <a:pPr marL="171450" indent="-171450" algn="just">
              <a:buFont typeface="Arial"/>
              <a:buChar char="•"/>
              <a:defRPr/>
            </a:pPr>
            <a:r>
              <a:rPr lang="fr-FR" sz="1200" b="1" dirty="0">
                <a:latin typeface="+mj-lt"/>
              </a:rPr>
              <a:t>François LAMY, </a:t>
            </a:r>
            <a:r>
              <a:rPr lang="fr-FR" sz="1200" dirty="0">
                <a:latin typeface="+mj-lt"/>
              </a:rPr>
              <a:t>ministre délégué en charge de la Ville</a:t>
            </a:r>
          </a:p>
          <a:p>
            <a:pPr marL="171450" indent="-171450" algn="just">
              <a:buFont typeface="Arial"/>
              <a:buChar char="•"/>
              <a:defRPr/>
            </a:pPr>
            <a:r>
              <a:rPr lang="fr-FR" sz="1200" b="1" dirty="0">
                <a:latin typeface="+mj-lt"/>
              </a:rPr>
              <a:t>Yazid KHERFI</a:t>
            </a:r>
            <a:r>
              <a:rPr lang="fr-FR" sz="1200" dirty="0">
                <a:latin typeface="+mj-lt"/>
              </a:rPr>
              <a:t>, expert en prévention urbaine,</a:t>
            </a:r>
          </a:p>
          <a:p>
            <a:pPr marL="171450" indent="-171450" algn="just">
              <a:buFont typeface="Arial"/>
              <a:buChar char="•"/>
              <a:defRPr/>
            </a:pPr>
            <a:r>
              <a:rPr lang="fr-FR" sz="1200" b="1" dirty="0">
                <a:latin typeface="+mj-lt"/>
              </a:rPr>
              <a:t>Julien ABRAHAM</a:t>
            </a:r>
            <a:r>
              <a:rPr lang="fr-FR" sz="1200" dirty="0">
                <a:latin typeface="+mj-lt"/>
              </a:rPr>
              <a:t>, réalisateur</a:t>
            </a:r>
          </a:p>
          <a:p>
            <a:pPr marL="171450" indent="-171450" algn="just">
              <a:buFont typeface="Arial"/>
              <a:buChar char="•"/>
              <a:defRPr/>
            </a:pPr>
            <a:r>
              <a:rPr lang="fr-FR" sz="1200" b="1" dirty="0">
                <a:latin typeface="+mj-lt"/>
              </a:rPr>
              <a:t>Jérémy ROBINE</a:t>
            </a:r>
            <a:r>
              <a:rPr lang="fr-FR" sz="1200" dirty="0">
                <a:latin typeface="+mj-lt"/>
              </a:rPr>
              <a:t>, docteur en géopolitique et auteur des</a:t>
            </a:r>
            <a:r>
              <a:rPr lang="fr-FR" sz="1200" i="1" dirty="0">
                <a:latin typeface="+mj-lt"/>
              </a:rPr>
              <a:t> Ghettos de la nation.</a:t>
            </a:r>
            <a:endParaRPr lang="fr-FR" sz="1200" dirty="0">
              <a:latin typeface="+mj-l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rot="20700000">
            <a:off x="831850" y="2840038"/>
            <a:ext cx="5984875" cy="1606550"/>
          </a:xfrm>
        </p:spPr>
        <p:txBody>
          <a:bodyPr>
            <a:normAutofit fontScale="90000"/>
          </a:bodyPr>
          <a:lstStyle/>
          <a:p>
            <a:pPr eaLnBrk="1" fontAlgn="auto" hangingPunct="1">
              <a:spcAft>
                <a:spcPts val="0"/>
              </a:spcAft>
              <a:defRPr/>
            </a:pPr>
            <a:r>
              <a:rPr lang="fr-FR" dirty="0" smtClean="0">
                <a:solidFill>
                  <a:srgbClr val="073E87"/>
                </a:solidFill>
              </a:rPr>
              <a:t/>
            </a:r>
            <a:br>
              <a:rPr lang="fr-FR" dirty="0" smtClean="0">
                <a:solidFill>
                  <a:srgbClr val="073E87"/>
                </a:solidFill>
              </a:rPr>
            </a:br>
            <a:endParaRPr lang="fr-FR" sz="4900" dirty="0">
              <a:solidFill>
                <a:srgbClr val="073E87"/>
              </a:solidFill>
            </a:endParaRPr>
          </a:p>
        </p:txBody>
      </p:sp>
      <p:sp>
        <p:nvSpPr>
          <p:cNvPr id="5" name="Titre 1"/>
          <p:cNvSpPr>
            <a:spLocks noGrp="1"/>
          </p:cNvSpPr>
          <p:nvPr>
            <p:ph type="subTitle" idx="1"/>
          </p:nvPr>
        </p:nvSpPr>
        <p:spPr>
          <a:xfrm rot="20700000">
            <a:off x="844550" y="1519238"/>
            <a:ext cx="5440363" cy="1633537"/>
          </a:xfrm>
        </p:spPr>
        <p:txBody>
          <a:bodyPr wrap="square" numCol="1" anchor="t" anchorCtr="0" compatLnSpc="1">
            <a:prstTxWarp prst="textNoShape">
              <a:avLst/>
            </a:prstTxWarp>
            <a:noAutofit/>
          </a:bodyPr>
          <a:lstStyle/>
          <a:p>
            <a:pPr eaLnBrk="1">
              <a:defRPr/>
            </a:pPr>
            <a:r>
              <a:rPr lang="fr-FR" b="1" dirty="0" smtClean="0">
                <a:solidFill>
                  <a:srgbClr val="052E65"/>
                </a:solidFill>
                <a:effectLst/>
              </a:rPr>
              <a:t>FESTIVAL FORUM </a:t>
            </a:r>
          </a:p>
          <a:p>
            <a:pPr eaLnBrk="1">
              <a:defRPr/>
            </a:pPr>
            <a:r>
              <a:rPr lang="fr-FR" b="1" dirty="0" smtClean="0">
                <a:solidFill>
                  <a:srgbClr val="052E65"/>
                </a:solidFill>
                <a:effectLst/>
              </a:rPr>
              <a:t>DU FILM DOCUMENTAIRE </a:t>
            </a:r>
          </a:p>
          <a:p>
            <a:pPr eaLnBrk="1">
              <a:defRPr/>
            </a:pPr>
            <a:r>
              <a:rPr lang="fr-FR" b="1" dirty="0" smtClean="0">
                <a:solidFill>
                  <a:srgbClr val="052E65"/>
                </a:solidFill>
                <a:effectLst/>
              </a:rPr>
              <a:t>DE POLITIQUE PUBLIQUE</a:t>
            </a:r>
          </a:p>
          <a:p>
            <a:pPr eaLnBrk="1">
              <a:defRPr/>
            </a:pPr>
            <a:endParaRPr lang="fr-FR" sz="2000" b="1" dirty="0" smtClean="0">
              <a:solidFill>
                <a:schemeClr val="tx2"/>
              </a:solidFill>
              <a:effectLst/>
            </a:endParaRPr>
          </a:p>
          <a:p>
            <a:pPr eaLnBrk="1" hangingPunct="1">
              <a:lnSpc>
                <a:spcPct val="80000"/>
              </a:lnSpc>
              <a:defRPr/>
            </a:pPr>
            <a:r>
              <a:rPr lang="fr-FR" sz="1400" b="1" dirty="0">
                <a:effectLst>
                  <a:outerShdw blurRad="38100" dist="38100" dir="2700000" algn="tl">
                    <a:srgbClr val="C0C0C0"/>
                  </a:outerShdw>
                </a:effectLst>
              </a:rPr>
              <a:t>Organisé par Acteurs p</a:t>
            </a:r>
            <a:r>
              <a:rPr lang="fr-FR" sz="1400" b="1" dirty="0" smtClean="0">
                <a:effectLst>
                  <a:outerShdw blurRad="38100" dist="38100" dir="2700000" algn="tl">
                    <a:srgbClr val="C0C0C0"/>
                  </a:outerShdw>
                </a:effectLst>
              </a:rPr>
              <a:t>ublics. </a:t>
            </a:r>
          </a:p>
          <a:p>
            <a:pPr eaLnBrk="1" hangingPunct="1">
              <a:lnSpc>
                <a:spcPct val="80000"/>
              </a:lnSpc>
              <a:defRPr/>
            </a:pPr>
            <a:r>
              <a:rPr lang="fr-FR" sz="1400" b="1" dirty="0" smtClean="0">
                <a:effectLst>
                  <a:outerShdw blurRad="38100" dist="38100" dir="2700000" algn="tl">
                    <a:srgbClr val="C0C0C0"/>
                  </a:outerShdw>
                </a:effectLst>
              </a:rPr>
              <a:t>Média </a:t>
            </a:r>
            <a:r>
              <a:rPr lang="fr-FR" sz="1400" b="1" dirty="0">
                <a:effectLst>
                  <a:outerShdw blurRad="38100" dist="38100" dir="2700000" algn="tl">
                    <a:srgbClr val="C0C0C0"/>
                  </a:outerShdw>
                </a:effectLst>
              </a:rPr>
              <a:t>global : magazine, newsletter, web </a:t>
            </a:r>
            <a:r>
              <a:rPr lang="fr-FR" sz="1400" b="1" dirty="0" smtClean="0">
                <a:effectLst>
                  <a:outerShdw blurRad="38100" dist="38100" dir="2700000" algn="tl">
                    <a:srgbClr val="C0C0C0"/>
                  </a:outerShdw>
                </a:effectLst>
              </a:rPr>
              <a:t>TV </a:t>
            </a:r>
            <a:r>
              <a:rPr lang="fr-FR" sz="1400" b="1" dirty="0">
                <a:effectLst>
                  <a:outerShdw blurRad="38100" dist="38100" dir="2700000" algn="tl">
                    <a:srgbClr val="C0C0C0"/>
                  </a:outerShdw>
                </a:effectLst>
              </a:rPr>
              <a:t>et événements </a:t>
            </a:r>
          </a:p>
          <a:p>
            <a:pPr eaLnBrk="1" hangingPunct="1">
              <a:spcBef>
                <a:spcPct val="0"/>
              </a:spcBef>
              <a:defRPr/>
            </a:pPr>
            <a:endParaRPr lang="fr-FR" sz="1400" dirty="0" smtClean="0">
              <a:effectLst>
                <a:outerShdw blurRad="38100" dist="38100" dir="2700000" algn="tl">
                  <a:srgbClr val="C0C0C0"/>
                </a:outerShdw>
              </a:effectLst>
            </a:endParaRPr>
          </a:p>
          <a:p>
            <a:pPr eaLnBrk="1" hangingPunct="1">
              <a:spcBef>
                <a:spcPct val="0"/>
              </a:spcBef>
              <a:defRPr/>
            </a:pPr>
            <a:r>
              <a:rPr lang="fr-FR" sz="1400" dirty="0" smtClean="0">
                <a:effectLst>
                  <a:outerShdw blurRad="38100" dist="38100" dir="2700000" algn="tl">
                    <a:srgbClr val="C0C0C0"/>
                  </a:outerShdw>
                </a:effectLst>
              </a:rPr>
              <a:t>Délégué </a:t>
            </a:r>
            <a:r>
              <a:rPr lang="fr-FR" sz="1400" dirty="0">
                <a:effectLst>
                  <a:outerShdw blurRad="38100" dist="38100" dir="2700000" algn="tl">
                    <a:srgbClr val="C0C0C0"/>
                  </a:outerShdw>
                </a:effectLst>
              </a:rPr>
              <a:t>général </a:t>
            </a:r>
            <a:r>
              <a:rPr lang="fr-FR" sz="1400" dirty="0" smtClean="0">
                <a:effectLst>
                  <a:outerShdw blurRad="38100" dist="38100" dir="2700000" algn="tl">
                    <a:srgbClr val="C0C0C0"/>
                  </a:outerShdw>
                </a:effectLst>
              </a:rPr>
              <a:t>du festival : </a:t>
            </a:r>
            <a:r>
              <a:rPr lang="fr-FR" sz="1400" dirty="0">
                <a:solidFill>
                  <a:srgbClr val="052E65"/>
                </a:solidFill>
                <a:effectLst>
                  <a:outerShdw blurRad="38100" dist="38100" dir="2700000" algn="tl">
                    <a:srgbClr val="C0C0C0"/>
                  </a:outerShdw>
                </a:effectLst>
              </a:rPr>
              <a:t>Bernard </a:t>
            </a:r>
            <a:r>
              <a:rPr lang="fr-FR" sz="1400" dirty="0" err="1">
                <a:solidFill>
                  <a:srgbClr val="052E65"/>
                </a:solidFill>
                <a:effectLst>
                  <a:outerShdw blurRad="38100" dist="38100" dir="2700000" algn="tl">
                    <a:srgbClr val="C0C0C0"/>
                  </a:outerShdw>
                </a:effectLst>
              </a:rPr>
              <a:t>Ollagnier</a:t>
            </a:r>
            <a:endParaRPr lang="fr-FR" sz="1400" dirty="0">
              <a:solidFill>
                <a:srgbClr val="052E65"/>
              </a:solidFill>
              <a:effectLst>
                <a:outerShdw blurRad="38100" dist="38100" dir="2700000" algn="tl">
                  <a:srgbClr val="C0C0C0"/>
                </a:outerShdw>
              </a:effectLst>
            </a:endParaRPr>
          </a:p>
          <a:p>
            <a:pPr eaLnBrk="1" hangingPunct="1">
              <a:spcBef>
                <a:spcPct val="0"/>
              </a:spcBef>
              <a:defRPr/>
            </a:pPr>
            <a:r>
              <a:rPr lang="fr-FR" sz="1400" dirty="0">
                <a:solidFill>
                  <a:srgbClr val="052E65"/>
                </a:solidFill>
                <a:effectLst>
                  <a:outerShdw blurRad="38100" dist="38100" dir="2700000" algn="tl">
                    <a:srgbClr val="C0C0C0"/>
                  </a:outerShdw>
                </a:effectLst>
              </a:rPr>
              <a:t>06 03 26 42 </a:t>
            </a:r>
            <a:r>
              <a:rPr lang="fr-FR" sz="1400" dirty="0" smtClean="0">
                <a:solidFill>
                  <a:srgbClr val="052E65"/>
                </a:solidFill>
                <a:effectLst>
                  <a:outerShdw blurRad="38100" dist="38100" dir="2700000" algn="tl">
                    <a:srgbClr val="C0C0C0"/>
                  </a:outerShdw>
                </a:effectLst>
              </a:rPr>
              <a:t>66 - </a:t>
            </a:r>
            <a:r>
              <a:rPr lang="fr-FR" sz="1400" dirty="0">
                <a:solidFill>
                  <a:srgbClr val="052E65"/>
                </a:solidFill>
                <a:effectLst>
                  <a:outerShdw blurRad="38100" dist="38100" dir="2700000" algn="tl">
                    <a:srgbClr val="C0C0C0"/>
                  </a:outerShdw>
                </a:effectLst>
                <a:hlinkClick r:id="rId3"/>
              </a:rPr>
              <a:t>bollagnier@acteurspublics.com</a:t>
            </a:r>
            <a:endParaRPr lang="fr-FR" sz="1400" dirty="0">
              <a:solidFill>
                <a:srgbClr val="052E65"/>
              </a:solidFill>
              <a:effectLst>
                <a:outerShdw blurRad="38100" dist="38100" dir="2700000" algn="tl">
                  <a:srgbClr val="C0C0C0"/>
                </a:outerShdw>
              </a:effectLst>
            </a:endParaRPr>
          </a:p>
          <a:p>
            <a:pPr eaLnBrk="1" hangingPunct="1">
              <a:lnSpc>
                <a:spcPct val="80000"/>
              </a:lnSpc>
              <a:spcBef>
                <a:spcPct val="0"/>
              </a:spcBef>
              <a:defRPr/>
            </a:pPr>
            <a:endParaRPr lang="fr-FR" sz="1400" dirty="0" smtClean="0">
              <a:solidFill>
                <a:srgbClr val="052E65"/>
              </a:solidFill>
              <a:effectLst>
                <a:outerShdw blurRad="38100" dist="38100" dir="2700000" algn="tl">
                  <a:srgbClr val="C0C0C0"/>
                </a:outerShdw>
              </a:effectLst>
            </a:endParaRPr>
          </a:p>
          <a:p>
            <a:pPr eaLnBrk="1" hangingPunct="1">
              <a:lnSpc>
                <a:spcPct val="60000"/>
              </a:lnSpc>
              <a:spcBef>
                <a:spcPct val="0"/>
              </a:spcBef>
              <a:defRPr/>
            </a:pPr>
            <a:r>
              <a:rPr lang="fr-FR" sz="1400" b="1" dirty="0">
                <a:solidFill>
                  <a:srgbClr val="052E65"/>
                </a:solidFill>
                <a:effectLst>
                  <a:outerShdw blurRad="38100" dist="38100" dir="2700000" algn="tl">
                    <a:srgbClr val="C0C0C0"/>
                  </a:outerShdw>
                </a:effectLst>
              </a:rPr>
              <a:t>Commissariat général</a:t>
            </a:r>
          </a:p>
          <a:p>
            <a:pPr eaLnBrk="1" hangingPunct="1">
              <a:lnSpc>
                <a:spcPct val="60000"/>
              </a:lnSpc>
              <a:spcBef>
                <a:spcPct val="0"/>
              </a:spcBef>
              <a:defRPr/>
            </a:pPr>
            <a:r>
              <a:rPr lang="fr-FR" sz="1400" dirty="0">
                <a:solidFill>
                  <a:srgbClr val="052E65"/>
                </a:solidFill>
                <a:effectLst>
                  <a:outerShdw blurRad="38100" dist="38100" dir="2700000" algn="tl">
                    <a:srgbClr val="C0C0C0"/>
                  </a:outerShdw>
                </a:effectLst>
              </a:rPr>
              <a:t>7 rue Auguste Gervais </a:t>
            </a:r>
          </a:p>
          <a:p>
            <a:pPr eaLnBrk="1" hangingPunct="1">
              <a:lnSpc>
                <a:spcPct val="60000"/>
              </a:lnSpc>
              <a:spcBef>
                <a:spcPct val="0"/>
              </a:spcBef>
              <a:defRPr/>
            </a:pPr>
            <a:r>
              <a:rPr lang="fr-FR" sz="1400" dirty="0">
                <a:solidFill>
                  <a:srgbClr val="052E65"/>
                </a:solidFill>
                <a:effectLst>
                  <a:outerShdw blurRad="38100" dist="38100" dir="2700000" algn="tl">
                    <a:srgbClr val="C0C0C0"/>
                  </a:outerShdw>
                </a:effectLst>
              </a:rPr>
              <a:t>92445 </a:t>
            </a:r>
            <a:r>
              <a:rPr lang="fr-FR" sz="1400" dirty="0" smtClean="0">
                <a:solidFill>
                  <a:srgbClr val="052E65"/>
                </a:solidFill>
                <a:effectLst>
                  <a:outerShdw blurRad="38100" dist="38100" dir="2700000" algn="tl">
                    <a:srgbClr val="C0C0C0"/>
                  </a:outerShdw>
                </a:effectLst>
              </a:rPr>
              <a:t>Issy-les-Moulineaux</a:t>
            </a:r>
            <a:endParaRPr lang="fr-FR" sz="1400" dirty="0">
              <a:solidFill>
                <a:srgbClr val="052E65"/>
              </a:solidFill>
              <a:effectLst>
                <a:outerShdw blurRad="38100" dist="38100" dir="2700000" algn="tl">
                  <a:srgbClr val="C0C0C0"/>
                </a:outerShdw>
              </a:effectLst>
            </a:endParaRPr>
          </a:p>
          <a:p>
            <a:pPr eaLnBrk="1" hangingPunct="1">
              <a:spcBef>
                <a:spcPct val="0"/>
              </a:spcBef>
              <a:defRPr/>
            </a:pPr>
            <a:endParaRPr lang="fr-FR" sz="1400" dirty="0" smtClean="0">
              <a:effectLst>
                <a:outerShdw blurRad="38100" dist="38100" dir="2700000" algn="tl">
                  <a:srgbClr val="C0C0C0"/>
                </a:outerShdw>
              </a:effectLst>
            </a:endParaRPr>
          </a:p>
          <a:p>
            <a:pPr eaLnBrk="1" hangingPunct="1">
              <a:spcBef>
                <a:spcPct val="0"/>
              </a:spcBef>
              <a:defRPr/>
            </a:pPr>
            <a:endParaRPr lang="fr-FR" sz="1400" dirty="0" smtClean="0">
              <a:effectLst>
                <a:outerShdw blurRad="38100" dist="38100" dir="2700000" algn="tl">
                  <a:srgbClr val="C0C0C0"/>
                </a:outerShdw>
              </a:effectLst>
            </a:endParaRPr>
          </a:p>
          <a:p>
            <a:pPr eaLnBrk="1" hangingPunct="1">
              <a:spcBef>
                <a:spcPct val="0"/>
              </a:spcBef>
              <a:defRPr/>
            </a:pPr>
            <a:endParaRPr lang="fr-FR" sz="1400" dirty="0" smtClean="0">
              <a:effectLst>
                <a:outerShdw blurRad="38100" dist="38100" dir="2700000" algn="tl">
                  <a:srgbClr val="C0C0C0"/>
                </a:outerShdw>
              </a:effectLst>
            </a:endParaRPr>
          </a:p>
          <a:p>
            <a:pPr eaLnBrk="1" hangingPunct="1">
              <a:spcBef>
                <a:spcPct val="0"/>
              </a:spcBef>
              <a:defRPr/>
            </a:pPr>
            <a:endParaRPr lang="fr-FR" sz="1400" dirty="0" smtClean="0">
              <a:effectLst>
                <a:outerShdw blurRad="38100" dist="38100" dir="2700000" algn="tl">
                  <a:srgbClr val="C0C0C0"/>
                </a:outerShdw>
              </a:effectLst>
            </a:endParaRPr>
          </a:p>
          <a:p>
            <a:pPr eaLnBrk="1" hangingPunct="1">
              <a:spcBef>
                <a:spcPct val="0"/>
              </a:spcBef>
              <a:defRPr/>
            </a:pPr>
            <a:endParaRPr lang="fr-FR" sz="1400" dirty="0" smtClean="0">
              <a:effectLst>
                <a:outerShdw blurRad="38100" dist="38100" dir="2700000" algn="tl">
                  <a:srgbClr val="C0C0C0"/>
                </a:outerShdw>
              </a:effectLst>
            </a:endParaRPr>
          </a:p>
          <a:p>
            <a:pPr eaLnBrk="1" hangingPunct="1">
              <a:spcBef>
                <a:spcPct val="0"/>
              </a:spcBef>
              <a:defRPr/>
            </a:pPr>
            <a:endParaRPr lang="fr-FR" sz="1400" dirty="0" smtClean="0">
              <a:effectLst>
                <a:outerShdw blurRad="38100" dist="38100" dir="2700000" algn="tl">
                  <a:srgbClr val="C0C0C0"/>
                </a:outerShdw>
              </a:effectLst>
            </a:endParaRPr>
          </a:p>
        </p:txBody>
      </p:sp>
      <p:sp>
        <p:nvSpPr>
          <p:cNvPr id="3" name="Rectangle 2"/>
          <p:cNvSpPr/>
          <p:nvPr/>
        </p:nvSpPr>
        <p:spPr>
          <a:xfrm rot="15286731">
            <a:off x="5447507" y="969169"/>
            <a:ext cx="2146300" cy="446087"/>
          </a:xfrm>
          <a:prstGeom prst="rect">
            <a:avLst/>
          </a:prstGeom>
        </p:spPr>
        <p:txBody>
          <a:bodyPr>
            <a:spAutoFit/>
          </a:bodyPr>
          <a:lstStyle/>
          <a:p>
            <a:pPr fontAlgn="auto">
              <a:lnSpc>
                <a:spcPct val="120000"/>
              </a:lnSpc>
              <a:spcAft>
                <a:spcPts val="0"/>
              </a:spcAft>
              <a:defRPr/>
            </a:pPr>
            <a:r>
              <a:rPr lang="fr-FR" sz="1000" dirty="0">
                <a:latin typeface="+mn-lt"/>
                <a:cs typeface="+mn-cs"/>
              </a:rPr>
              <a:t>Dépôt </a:t>
            </a:r>
            <a:r>
              <a:rPr lang="fr-FR" sz="1000" dirty="0" err="1">
                <a:latin typeface="+mn-lt"/>
                <a:cs typeface="+mn-cs"/>
              </a:rPr>
              <a:t>Scam</a:t>
            </a:r>
            <a:r>
              <a:rPr lang="fr-FR" sz="1000" dirty="0">
                <a:latin typeface="+mn-lt"/>
                <a:cs typeface="+mn-cs"/>
              </a:rPr>
              <a:t> 2012-10-01115</a:t>
            </a:r>
          </a:p>
          <a:p>
            <a:pPr fontAlgn="auto">
              <a:lnSpc>
                <a:spcPct val="120000"/>
              </a:lnSpc>
              <a:spcAft>
                <a:spcPts val="0"/>
              </a:spcAft>
              <a:defRPr/>
            </a:pPr>
            <a:r>
              <a:rPr lang="fr-FR" sz="1000" dirty="0">
                <a:solidFill>
                  <a:schemeClr val="accent1"/>
                </a:solidFill>
                <a:latin typeface="+mn-lt"/>
                <a:cs typeface="+mn-cs"/>
              </a:rPr>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Kilter">
  <a:themeElements>
    <a:clrScheme name="Personnalisée 1">
      <a:dk1>
        <a:sysClr val="windowText" lastClr="000000"/>
      </a:dk1>
      <a:lt1>
        <a:sysClr val="window" lastClr="FFFFFF"/>
      </a:lt1>
      <a:dk2>
        <a:srgbClr val="073E87"/>
      </a:dk2>
      <a:lt2>
        <a:srgbClr val="74E1FF"/>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Kilter">
      <a:majorFont>
        <a:latin typeface="Rockwell"/>
        <a:ea typeface=""/>
        <a:cs typeface=""/>
        <a:font script="Grek" typeface="Cambria"/>
        <a:font script="Cyrl" typeface="Cambria"/>
        <a:font script="Jpan" typeface="ＭＳ 明朝"/>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ＭＳ 明朝"/>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1746</TotalTime>
  <Words>1090</Words>
  <Application>Microsoft Macintosh PowerPoint</Application>
  <PresentationFormat>Affichage à l'écran (4:3)</PresentationFormat>
  <Paragraphs>169</Paragraphs>
  <Slides>8</Slides>
  <Notes>8</Notes>
  <HiddenSlides>0</HiddenSlides>
  <MMClips>0</MMClips>
  <ScaleCrop>false</ScaleCrop>
  <HeadingPairs>
    <vt:vector size="6" baseType="variant">
      <vt:variant>
        <vt:lpstr>Polices utilisées</vt:lpstr>
      </vt:variant>
      <vt:variant>
        <vt:i4>4</vt:i4>
      </vt:variant>
      <vt:variant>
        <vt:lpstr>Modèle de conception</vt:lpstr>
      </vt:variant>
      <vt:variant>
        <vt:i4>12</vt:i4>
      </vt:variant>
      <vt:variant>
        <vt:lpstr>Titres des diapositives</vt:lpstr>
      </vt:variant>
      <vt:variant>
        <vt:i4>8</vt:i4>
      </vt:variant>
    </vt:vector>
  </HeadingPairs>
  <TitlesOfParts>
    <vt:vector size="24" baseType="lpstr">
      <vt:lpstr>Arial</vt:lpstr>
      <vt:lpstr>Rockwell</vt:lpstr>
      <vt:lpstr>Wingdings</vt:lpstr>
      <vt:lpstr>Calibri</vt:lpstr>
      <vt:lpstr>Kilter</vt:lpstr>
      <vt:lpstr>Kilter</vt:lpstr>
      <vt:lpstr>Kilter</vt:lpstr>
      <vt:lpstr>Kilter</vt:lpstr>
      <vt:lpstr>Kilter</vt:lpstr>
      <vt:lpstr>Kilter</vt:lpstr>
      <vt:lpstr>Kilter</vt:lpstr>
      <vt:lpstr>Kilter</vt:lpstr>
      <vt:lpstr>Kilter</vt:lpstr>
      <vt:lpstr>Kilter</vt:lpstr>
      <vt:lpstr>Kilter</vt:lpstr>
      <vt:lpstr>Kilter</vt:lpstr>
      <vt:lpstr> </vt:lpstr>
      <vt:lpstr>Diapositive 2</vt:lpstr>
      <vt:lpstr>Un Festival - forum</vt:lpstr>
      <vt:lpstr>Organisation</vt:lpstr>
      <vt:lpstr>Diapositive 5</vt:lpstr>
      <vt:lpstr>Diapositive 6</vt:lpstr>
      <vt:lpstr>Diapositive 7</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Festival International du Film politique - FIFP</dc:title>
  <dc:creator>Pierre - Marie VIDAL</dc:creator>
  <cp:lastModifiedBy>berollag</cp:lastModifiedBy>
  <cp:revision>77</cp:revision>
  <cp:lastPrinted>2013-10-25T12:05:42Z</cp:lastPrinted>
  <dcterms:created xsi:type="dcterms:W3CDTF">2012-11-11T07:39:32Z</dcterms:created>
  <dcterms:modified xsi:type="dcterms:W3CDTF">2014-03-16T12:23:25Z</dcterms:modified>
</cp:coreProperties>
</file>